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8"/>
  </p:notesMasterIdLst>
  <p:sldIdLst>
    <p:sldId id="443" r:id="rId2"/>
    <p:sldId id="403" r:id="rId3"/>
    <p:sldId id="444" r:id="rId4"/>
    <p:sldId id="445" r:id="rId5"/>
    <p:sldId id="446" r:id="rId6"/>
    <p:sldId id="44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ordt" initials="MB" lastIdx="3" clrIdx="0"/>
  <p:cmAuthor id="1" name="Hye Kyeong Choi" initials="HKC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FF00"/>
    <a:srgbClr val="7EB2E6"/>
    <a:srgbClr val="FFC000"/>
    <a:srgbClr val="9CC7CE"/>
    <a:srgbClr val="3477B2"/>
    <a:srgbClr val="1F5FA0"/>
    <a:srgbClr val="A1C4E3"/>
    <a:srgbClr val="374D81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76" autoAdjust="0"/>
    <p:restoredTop sz="96101" autoAdjust="0"/>
  </p:normalViewPr>
  <p:slideViewPr>
    <p:cSldViewPr>
      <p:cViewPr varScale="1">
        <p:scale>
          <a:sx n="100" d="100"/>
          <a:sy n="100" d="100"/>
        </p:scale>
        <p:origin x="10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91981-7663-4A9D-B59B-8AFC747EF511}" type="datetimeFigureOut">
              <a:rPr lang="en-GB" smtClean="0"/>
              <a:t>28/05/2019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4F098-84AE-407B-B54D-1F21ED012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81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Если групп больше, можно добавить больше</a:t>
            </a:r>
            <a:r>
              <a:rPr lang="ru-RU" baseline="0" dirty="0"/>
              <a:t> </a:t>
            </a:r>
            <a:r>
              <a:rPr lang="ru-RU" dirty="0"/>
              <a:t>вопросов для подготовки сообщений.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597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Вам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нужно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сделать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некоторые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вычисления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сводится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основном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тому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чтобы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вставить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числа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 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правильные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ячейки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таблицы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999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611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 мы это получаем?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613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Общие поставки электричества составляют 75 ПДж от угля, 60 ПДж от солнца.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98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Дополнительный вопрос: Уголь учитывается дважды (как уголь 140 ПДж и как электричество 75 ПДж + тепло 35 ПДж = 110 ПДж).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57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4729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94404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346" y="6669358"/>
            <a:ext cx="2738610" cy="184055"/>
          </a:xfrm>
        </p:spPr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7002" y="6612555"/>
            <a:ext cx="365760" cy="263279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2CB06D-A88C-40BF-8BE9-7604EA0C4219}"/>
              </a:ext>
            </a:extLst>
          </p:cNvPr>
          <p:cNvSpPr/>
          <p:nvPr userDrawn="1"/>
        </p:nvSpPr>
        <p:spPr>
          <a:xfrm>
            <a:off x="6329082" y="116632"/>
            <a:ext cx="2814918" cy="547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873FE5-F0A1-4623-A456-511429E01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16632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2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4576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57981"/>
            <a:ext cx="7886700" cy="4896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86627" y="6574054"/>
            <a:ext cx="385011" cy="311407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5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822322"/>
            <a:ext cx="1971675" cy="57709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822322"/>
            <a:ext cx="5800725" cy="57709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25127" y="6602929"/>
            <a:ext cx="423510" cy="25988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4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67506"/>
            <a:ext cx="7886700" cy="48952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67377" y="6601225"/>
            <a:ext cx="365759" cy="284234"/>
          </a:xfrm>
        </p:spPr>
        <p:txBody>
          <a:bodyPr/>
          <a:lstStyle>
            <a:lvl1pPr>
              <a:defRPr sz="1100"/>
            </a:lvl1pPr>
          </a:lstStyle>
          <a:p>
            <a:fld id="{7F77BAF3-E4BC-4C2C-9A89-0B94AC2F43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58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15504" y="6612556"/>
            <a:ext cx="394635" cy="253656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3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4727"/>
            <a:ext cx="3886200" cy="480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4727"/>
            <a:ext cx="3886200" cy="480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77002" y="6591300"/>
            <a:ext cx="375385" cy="255660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83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0600"/>
            <a:ext cx="7886700" cy="81509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59912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18045"/>
            <a:ext cx="3868340" cy="4083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59912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18045"/>
            <a:ext cx="3887391" cy="4083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-105877" y="6610721"/>
            <a:ext cx="404260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2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105877" y="6620347"/>
            <a:ext cx="404260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6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05878" y="6610721"/>
            <a:ext cx="394636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0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08183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3840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0838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77002" y="6593305"/>
            <a:ext cx="365760" cy="263280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94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08181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3840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0838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67376" y="6669358"/>
            <a:ext cx="365760" cy="196851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2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8E3B65A-C79D-43D1-878D-2BA9FCB92F92}"/>
              </a:ext>
            </a:extLst>
          </p:cNvPr>
          <p:cNvSpPr txBox="1"/>
          <p:nvPr userDrawn="1"/>
        </p:nvSpPr>
        <p:spPr>
          <a:xfrm>
            <a:off x="6400800" y="289830"/>
            <a:ext cx="2743200" cy="369332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10600"/>
            <a:ext cx="7886700" cy="8160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57981"/>
            <a:ext cx="7886700" cy="496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65420"/>
            <a:ext cx="216346" cy="181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16C2253-506A-4FE0-83A8-2FB02280D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46" y="6669360"/>
            <a:ext cx="8927654" cy="188640"/>
          </a:xfrm>
          <a:prstGeom prst="rect">
            <a:avLst/>
          </a:prstGeom>
          <a:solidFill>
            <a:srgbClr val="545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rmAutofit fontScale="77500" lnSpcReduction="20000"/>
          </a:bodyPr>
          <a:lstStyle/>
          <a:p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346" y="6669358"/>
            <a:ext cx="2738610" cy="184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9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5ACF959-5601-4F64-BB0B-1C8728D5D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346" cy="6858000"/>
          </a:xfrm>
          <a:prstGeom prst="rect">
            <a:avLst/>
          </a:prstGeom>
          <a:solidFill>
            <a:srgbClr val="2A3990"/>
          </a:solidFill>
          <a:ln>
            <a:noFill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5D6C106-8F47-4470-A9D8-1FD842234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69359"/>
            <a:ext cx="216346" cy="188641"/>
          </a:xfrm>
          <a:prstGeom prst="rect">
            <a:avLst/>
          </a:prstGeom>
          <a:solidFill>
            <a:srgbClr val="E17B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t" anchorCtr="0">
            <a:normAutofit fontScale="70000" lnSpcReduction="20000"/>
          </a:bodyPr>
          <a:lstStyle/>
          <a:p>
            <a:pPr marL="0" indent="0"/>
            <a:endParaRPr lang="en-GB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DFA8788E-BDDC-4CD7-84EA-76A59F3E93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346" y="747415"/>
            <a:ext cx="8927654" cy="14585"/>
          </a:xfrm>
          <a:prstGeom prst="line">
            <a:avLst/>
          </a:prstGeom>
          <a:noFill/>
          <a:ln w="20955">
            <a:solidFill>
              <a:srgbClr val="E17B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2C5761-DAE0-4F27-8CA1-9F3A3AA62D7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16632"/>
            <a:ext cx="576064" cy="576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297542-BBC8-4052-9396-B2F1CB77D3D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2088232" cy="5425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F3DED1-BEF0-4C47-8B87-257EF7E30421}"/>
              </a:ext>
            </a:extLst>
          </p:cNvPr>
          <p:cNvSpPr txBox="1"/>
          <p:nvPr/>
        </p:nvSpPr>
        <p:spPr>
          <a:xfrm>
            <a:off x="5724128" y="6654552"/>
            <a:ext cx="34198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i="1" dirty="0">
                <a:solidFill>
                  <a:schemeClr val="bg1">
                    <a:lumMod val="95000"/>
                  </a:schemeClr>
                </a:solidFill>
              </a:rPr>
              <a:t>http://www.unescap.org/our-work/statistics</a:t>
            </a:r>
          </a:p>
        </p:txBody>
      </p:sp>
    </p:spTree>
    <p:extLst>
      <p:ext uri="{BB962C8B-B14F-4D97-AF65-F5344CB8AC3E}">
        <p14:creationId xmlns:p14="http://schemas.microsoft.com/office/powerpoint/2010/main" val="12536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Групповое упражнение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СЭЭУ-Учет энергетических потоков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BAF3-E4BC-4C2C-9A89-0B94AC2F4359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8501963" y="3639097"/>
            <a:ext cx="571500" cy="357612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66E6F8-6DF8-42AC-A03C-8975A85941C5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2. </a:t>
            </a:r>
            <a:r>
              <a:rPr lang="ru-RU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Уровень</a:t>
            </a:r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 1</a:t>
            </a:r>
          </a:p>
        </p:txBody>
      </p:sp>
      <p:sp>
        <p:nvSpPr>
          <p:cNvPr id="403" name="Content Placeholder 2"/>
          <p:cNvSpPr txBox="1">
            <a:spLocks/>
          </p:cNvSpPr>
          <p:nvPr/>
        </p:nvSpPr>
        <p:spPr>
          <a:xfrm>
            <a:off x="381000" y="1524000"/>
            <a:ext cx="3276598" cy="38862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Ситуация</a:t>
            </a:r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Есть данные о поставках и потреблении энергии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Составьте базовые таблицы поставок и потребления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Группы 3-5 чел. (не один</a:t>
            </a:r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!)</a:t>
            </a: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Вставьте данные в соответствующие ячейки в раздаточных материалах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Проверьте суммы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Сообщите:</a:t>
            </a:r>
            <a:endParaRPr lang="en-GB" sz="1800" dirty="0">
              <a:solidFill>
                <a:schemeClr val="accent5">
                  <a:lumMod val="75000"/>
                </a:schemeClr>
              </a:solidFill>
            </a:endParaRP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энергии </a:t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из природных ресурсов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энергии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потребление остаточной энергии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470862" lvl="1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энергопотребление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424723"/>
              </p:ext>
            </p:extLst>
          </p:nvPr>
        </p:nvGraphicFramePr>
        <p:xfrm>
          <a:off x="3581399" y="1626669"/>
          <a:ext cx="5421526" cy="4786281"/>
        </p:xfrm>
        <a:graphic>
          <a:graphicData uri="http://schemas.openxmlformats.org/drawingml/2006/table">
            <a:tbl>
              <a:tblPr/>
              <a:tblGrid>
                <a:gridCol w="98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9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05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05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5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05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05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05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0057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Таблица физических показателей</a:t>
                      </a:r>
                      <a:r>
                        <a:rPr lang="ru-RU" sz="700" b="1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поставок</a:t>
                      </a:r>
                      <a:endParaRPr lang="ru-RU" sz="7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энергии</a:t>
                      </a:r>
                      <a:endParaRPr lang="uk-UA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551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Добывающая промышлен- </a:t>
                      </a:r>
                      <a:b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ность </a:t>
                      </a:r>
                      <a:b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(МСОК B)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Обрабатываю- щая промы- </a:t>
                      </a:r>
                      <a:b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шленность </a:t>
                      </a:r>
                      <a:b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(МСОК C)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Электро- энергетика</a:t>
                      </a:r>
                      <a:b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(МСОК </a:t>
                      </a: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Домо- </a:t>
                      </a:r>
                      <a:b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хозяйства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Потоки из окружающей среды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</a:t>
                      </a:r>
                      <a:endParaRPr lang="uk-UA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Энергия из природных ресурсов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Уголь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Солнце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Энергетические продукты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Уголь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Электроэнергия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Тепло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Остаточная энергия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Добыча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Преобразование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Прочее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0057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Таблица физических показателей потребления энергии</a:t>
                      </a: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62551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Добывающая</a:t>
                      </a:r>
                      <a:r>
                        <a:rPr lang="uk-UA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uk-UA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промышлен-ность</a:t>
                      </a:r>
                      <a:br>
                        <a:rPr lang="uk-UA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uk-UA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(МСОК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Обрабатываю- </a:t>
                      </a:r>
                      <a:b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щая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промы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b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шленность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(МСОК C)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Электроэнер- </a:t>
                      </a:r>
                      <a:b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гетика</a:t>
                      </a:r>
                      <a:b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(МСОК </a:t>
                      </a: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Домо- </a:t>
                      </a:r>
                      <a:b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хозяйства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Потоки в окружающую среду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Энергия из природных ресурсов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Уголь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Солнце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Энергетические продукты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Уголь (преобразование)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7573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Электричество (конечное потребление)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4830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Тепло (конечное потребление)</a:t>
                      </a:r>
                    </a:p>
                  </a:txBody>
                  <a:tcPr marL="6432" marR="6432" marT="64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Остаточная энергия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Добыча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Преобразование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Прочее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3864">
                <a:tc>
                  <a:txBody>
                    <a:bodyPr/>
                    <a:lstStyle/>
                    <a:p>
                      <a:pPr algn="l" fontAlgn="b"/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2" marR="6432" marT="6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6432" marR="6432" marT="6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  <p:sp>
        <p:nvSpPr>
          <p:cNvPr id="404" name="Oval 403"/>
          <p:cNvSpPr/>
          <p:nvPr/>
        </p:nvSpPr>
        <p:spPr>
          <a:xfrm>
            <a:off x="8501963" y="2454077"/>
            <a:ext cx="571500" cy="357612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" name="Oval 404"/>
          <p:cNvSpPr/>
          <p:nvPr/>
        </p:nvSpPr>
        <p:spPr>
          <a:xfrm>
            <a:off x="8515350" y="6115414"/>
            <a:ext cx="571500" cy="357612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" name="Oval 405"/>
          <p:cNvSpPr/>
          <p:nvPr/>
        </p:nvSpPr>
        <p:spPr>
          <a:xfrm>
            <a:off x="8515350" y="6243613"/>
            <a:ext cx="571500" cy="357612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18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Групповое упражнение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724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dirty="0"/>
              <a:t>Упрощенная таблица физических показателей поставок и потребления энергии</a:t>
            </a:r>
            <a:r>
              <a:rPr lang="en-US" sz="18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Добывающая промышленность извлекает </a:t>
            </a:r>
            <a:r>
              <a:rPr lang="en-US" sz="1800" b="1" dirty="0"/>
              <a:t>150 </a:t>
            </a:r>
            <a:r>
              <a:rPr lang="ru-RU" sz="1800" b="1" dirty="0" err="1"/>
              <a:t>ПДж</a:t>
            </a:r>
            <a:r>
              <a:rPr lang="en-US" sz="1800" dirty="0"/>
              <a:t> </a:t>
            </a:r>
            <a:r>
              <a:rPr lang="ru-RU" sz="1800" dirty="0"/>
              <a:t>угля</a:t>
            </a:r>
            <a:r>
              <a:rPr lang="en-US" sz="1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Солнечные батареи суммарно вырабатывают </a:t>
            </a:r>
            <a:r>
              <a:rPr lang="en-US" sz="1800" b="1" dirty="0"/>
              <a:t>60 </a:t>
            </a:r>
            <a:r>
              <a:rPr lang="ru-RU" sz="1800" b="1" dirty="0"/>
              <a:t>ПДж</a:t>
            </a:r>
            <a:r>
              <a:rPr lang="ru-RU" sz="1800" dirty="0"/>
              <a:t> электричества:</a:t>
            </a:r>
            <a:endParaRPr lang="en-US" sz="1800" dirty="0"/>
          </a:p>
          <a:p>
            <a:pPr lvl="1"/>
            <a:r>
              <a:rPr lang="ru-RU" sz="1600" dirty="0"/>
              <a:t>из них </a:t>
            </a:r>
            <a:r>
              <a:rPr lang="en-US" sz="1600" b="1" dirty="0"/>
              <a:t>50 </a:t>
            </a:r>
            <a:r>
              <a:rPr lang="ru-RU" sz="1600" b="1" dirty="0"/>
              <a:t>ПДж</a:t>
            </a:r>
            <a:r>
              <a:rPr lang="ru-RU" sz="1600" dirty="0"/>
              <a:t> производит солнечная энергетика, остальное - домохозяйства</a:t>
            </a:r>
            <a:r>
              <a:rPr lang="en-US" sz="16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Весь уголь отправляется для переработки на угольную электростанцию</a:t>
            </a:r>
            <a:r>
              <a:rPr lang="en-US" sz="1800" dirty="0"/>
              <a:t>. </a:t>
            </a:r>
          </a:p>
          <a:p>
            <a:pPr lvl="1"/>
            <a:r>
              <a:rPr lang="ru-RU" sz="1600" dirty="0"/>
              <a:t>Однако из-за потерь при добыче угольная электростанция получает </a:t>
            </a:r>
            <a:r>
              <a:rPr lang="en-US" sz="1600" b="1" dirty="0"/>
              <a:t>140</a:t>
            </a:r>
            <a:r>
              <a:rPr lang="ru-RU" sz="1600" b="1" dirty="0"/>
              <a:t> </a:t>
            </a:r>
            <a:r>
              <a:rPr lang="ru-RU" sz="1600" b="1" dirty="0" err="1"/>
              <a:t>ПДж</a:t>
            </a:r>
            <a:r>
              <a:rPr lang="en-US" sz="1600" dirty="0"/>
              <a:t> </a:t>
            </a:r>
            <a:r>
              <a:rPr lang="ru-RU" sz="1600" dirty="0"/>
              <a:t>угля</a:t>
            </a:r>
            <a:r>
              <a:rPr lang="en-US" sz="16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Полученная часть угля преобразуется в электричество и тепло</a:t>
            </a:r>
            <a:r>
              <a:rPr lang="en-US" sz="1800" dirty="0"/>
              <a:t>.</a:t>
            </a:r>
          </a:p>
          <a:p>
            <a:pPr lvl="1"/>
            <a:r>
              <a:rPr lang="ru-RU" sz="1600" dirty="0"/>
              <a:t>Угольная электростанция производит </a:t>
            </a:r>
            <a:r>
              <a:rPr lang="en-US" sz="1600" b="1" dirty="0"/>
              <a:t>75 </a:t>
            </a:r>
            <a:r>
              <a:rPr lang="ru-RU" sz="1600" b="1" dirty="0" err="1"/>
              <a:t>ПДж</a:t>
            </a:r>
            <a:r>
              <a:rPr lang="en-US" sz="1600" dirty="0"/>
              <a:t> </a:t>
            </a:r>
            <a:r>
              <a:rPr lang="ru-RU" sz="1600" dirty="0"/>
              <a:t>электричества и </a:t>
            </a:r>
            <a:r>
              <a:rPr lang="en-US" sz="1600" b="1" dirty="0"/>
              <a:t>35 </a:t>
            </a:r>
            <a:r>
              <a:rPr lang="ru-RU" sz="1600" b="1" dirty="0" err="1"/>
              <a:t>ПДж</a:t>
            </a:r>
            <a:r>
              <a:rPr lang="en-US" sz="1600" dirty="0"/>
              <a:t> </a:t>
            </a:r>
            <a:r>
              <a:rPr lang="ru-RU" sz="1600" dirty="0"/>
              <a:t>тепла</a:t>
            </a:r>
            <a:r>
              <a:rPr lang="en-US" sz="1600" dirty="0"/>
              <a:t>.</a:t>
            </a:r>
          </a:p>
          <a:p>
            <a:pPr lvl="1"/>
            <a:r>
              <a:rPr lang="ru-RU" sz="1600" dirty="0"/>
              <a:t>Потери при преобразовании составляют разницу с полученным углем.</a:t>
            </a: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Электричество, полученное от солнца и угля, используется так</a:t>
            </a:r>
            <a:r>
              <a:rPr lang="en-US" sz="1800" dirty="0"/>
              <a:t>:</a:t>
            </a:r>
          </a:p>
          <a:p>
            <a:pPr lvl="1">
              <a:lnSpc>
                <a:spcPct val="100000"/>
              </a:lnSpc>
            </a:pPr>
            <a:r>
              <a:rPr lang="ru-RU" sz="1600" dirty="0"/>
              <a:t>Добывающая промышленность - </a:t>
            </a:r>
            <a:r>
              <a:rPr lang="en-US" sz="1600" b="1" dirty="0"/>
              <a:t>15 </a:t>
            </a:r>
            <a:r>
              <a:rPr lang="ru-RU" sz="1600" b="1" dirty="0" err="1"/>
              <a:t>ПДж</a:t>
            </a:r>
            <a:r>
              <a:rPr lang="en-US" sz="1600" dirty="0"/>
              <a:t>, </a:t>
            </a:r>
            <a:r>
              <a:rPr lang="ru-RU" sz="1600" dirty="0"/>
              <a:t>обрабатывающая промышленность - </a:t>
            </a:r>
            <a:r>
              <a:rPr lang="en-US" sz="1600" b="1" dirty="0"/>
              <a:t>20</a:t>
            </a:r>
            <a:r>
              <a:rPr lang="ru-RU" sz="1600" b="1" dirty="0"/>
              <a:t>ПДж</a:t>
            </a:r>
            <a:r>
              <a:rPr lang="en-US" sz="1600" dirty="0"/>
              <a:t>, </a:t>
            </a:r>
            <a:r>
              <a:rPr lang="ru-RU" sz="1600" dirty="0"/>
              <a:t>электроэнергетика  - </a:t>
            </a:r>
            <a:r>
              <a:rPr lang="en-US" sz="1600" b="1" dirty="0"/>
              <a:t>32 </a:t>
            </a:r>
            <a:r>
              <a:rPr lang="ru-RU" sz="1600" b="1" dirty="0"/>
              <a:t>ПДж</a:t>
            </a:r>
            <a:r>
              <a:rPr lang="ru-RU" sz="1600" dirty="0"/>
              <a:t>, домохозяйства потребляют остаток</a:t>
            </a:r>
            <a:r>
              <a:rPr lang="en-US" sz="16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Домохозяйства потребляют</a:t>
            </a:r>
            <a:r>
              <a:rPr lang="en-US" sz="1800" dirty="0"/>
              <a:t> 26</a:t>
            </a:r>
            <a:r>
              <a:rPr lang="ru-RU" sz="1800" dirty="0"/>
              <a:t> </a:t>
            </a:r>
            <a:r>
              <a:rPr lang="ru-RU" sz="1800" dirty="0" err="1"/>
              <a:t>ПДж</a:t>
            </a:r>
            <a:r>
              <a:rPr lang="en-US" sz="1800" dirty="0"/>
              <a:t> </a:t>
            </a:r>
            <a:r>
              <a:rPr lang="ru-RU" sz="1800" dirty="0"/>
              <a:t>тепла</a:t>
            </a:r>
            <a:r>
              <a:rPr lang="en-US" sz="1800" dirty="0"/>
              <a:t>, </a:t>
            </a:r>
            <a:r>
              <a:rPr lang="ru-RU" sz="1800" dirty="0"/>
              <a:t>электроэнергетика – </a:t>
            </a:r>
            <a:r>
              <a:rPr lang="en-US" sz="1800" dirty="0"/>
              <a:t>2 </a:t>
            </a:r>
            <a:r>
              <a:rPr lang="ru-RU" sz="1800" dirty="0"/>
              <a:t>ПДж, а остаток использует добывающая промышленность</a:t>
            </a:r>
            <a:r>
              <a:rPr lang="en-US" sz="1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/>
              <a:t>Энергию, произведенную домохозяйствами, относят к электроэнергетике</a:t>
            </a:r>
            <a:r>
              <a:rPr lang="en-US" sz="1800" dirty="0"/>
              <a:t>.</a:t>
            </a:r>
            <a:endParaRPr lang="en-GB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СЭЭУ-Учет энергетических потоков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BAF3-E4BC-4C2C-9A89-0B94AC2F4359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5AA0B0-C343-4FC9-8D30-3A66D3CB88BA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2. </a:t>
            </a:r>
            <a:r>
              <a:rPr lang="ru-RU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Уровень</a:t>
            </a:r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604548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Групповое упражнение - ответы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BAF3-E4BC-4C2C-9A89-0B94AC2F4359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199" y="1600200"/>
            <a:ext cx="3424239" cy="38862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indent="-274320">
              <a:buClr>
                <a:schemeClr val="accent5">
                  <a:lumMod val="75000"/>
                </a:schemeClr>
              </a:buClr>
              <a:buSzPct val="95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энергии </a:t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из природных ресурсов </a:t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210 </a:t>
            </a:r>
            <a:r>
              <a:rPr lang="ru-RU" sz="1600" b="1" dirty="0" err="1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74320" lvl="1" indent="-274320">
              <a:buClr>
                <a:schemeClr val="accent5">
                  <a:lumMod val="75000"/>
                </a:schemeClr>
              </a:buClr>
              <a:buSzPct val="95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энергии</a:t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(730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 ПДж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74320" lvl="1" indent="-274320">
              <a:buClr>
                <a:schemeClr val="accent5">
                  <a:lumMod val="75000"/>
                </a:schemeClr>
              </a:buClr>
              <a:buSzPct val="95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потребление остаточной энергии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210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74320" lvl="1" indent="-274320">
              <a:buClr>
                <a:schemeClr val="accent5">
                  <a:lumMod val="75000"/>
                </a:schemeClr>
              </a:buClr>
              <a:buSzPct val="95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энергопотребление </a:t>
            </a:r>
            <a:br>
              <a:rPr lang="ru-RU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730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6" name="Oval 5"/>
          <p:cNvSpPr/>
          <p:nvPr/>
        </p:nvSpPr>
        <p:spPr>
          <a:xfrm>
            <a:off x="8153400" y="2209800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153400" y="5441575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8153400" y="5638800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8153400" y="3429000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324313-A488-434D-B1B3-EF9F08D1FFFC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2. </a:t>
            </a:r>
            <a:r>
              <a:rPr lang="ru-RU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Уровень</a:t>
            </a:r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 1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857626" y="1639888"/>
            <a:ext cx="4868863" cy="4341812"/>
            <a:chOff x="2430" y="1033"/>
            <a:chExt cx="3067" cy="273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49" y="1057"/>
              <a:ext cx="3012" cy="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8" name="Group 205"/>
            <p:cNvGrpSpPr>
              <a:grpSpLocks/>
            </p:cNvGrpSpPr>
            <p:nvPr/>
          </p:nvGrpSpPr>
          <p:grpSpPr bwMode="auto">
            <a:xfrm>
              <a:off x="2430" y="1033"/>
              <a:ext cx="3067" cy="2727"/>
              <a:chOff x="2430" y="1033"/>
              <a:chExt cx="3067" cy="2727"/>
            </a:xfrm>
          </p:grpSpPr>
          <p:sp>
            <p:nvSpPr>
              <p:cNvPr id="2219" name="Rectangle 5"/>
              <p:cNvSpPr>
                <a:spLocks noChangeArrowheads="1"/>
              </p:cNvSpPr>
              <p:nvPr/>
            </p:nvSpPr>
            <p:spPr bwMode="auto">
              <a:xfrm>
                <a:off x="2449" y="1116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0" name="Rectangle 6"/>
              <p:cNvSpPr>
                <a:spLocks noChangeArrowheads="1"/>
              </p:cNvSpPr>
              <p:nvPr/>
            </p:nvSpPr>
            <p:spPr bwMode="auto">
              <a:xfrm>
                <a:off x="3154" y="1437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1" name="Rectangle 7"/>
              <p:cNvSpPr>
                <a:spLocks noChangeArrowheads="1"/>
              </p:cNvSpPr>
              <p:nvPr/>
            </p:nvSpPr>
            <p:spPr bwMode="auto">
              <a:xfrm>
                <a:off x="3154" y="1516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2" name="Rectangle 8"/>
              <p:cNvSpPr>
                <a:spLocks noChangeArrowheads="1"/>
              </p:cNvSpPr>
              <p:nvPr/>
            </p:nvSpPr>
            <p:spPr bwMode="auto">
              <a:xfrm>
                <a:off x="4305" y="1674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3" name="Rectangle 9"/>
              <p:cNvSpPr>
                <a:spLocks noChangeArrowheads="1"/>
              </p:cNvSpPr>
              <p:nvPr/>
            </p:nvSpPr>
            <p:spPr bwMode="auto">
              <a:xfrm>
                <a:off x="4305" y="1753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4" name="Rectangle 10"/>
              <p:cNvSpPr>
                <a:spLocks noChangeArrowheads="1"/>
              </p:cNvSpPr>
              <p:nvPr/>
            </p:nvSpPr>
            <p:spPr bwMode="auto">
              <a:xfrm>
                <a:off x="4305" y="1832"/>
                <a:ext cx="388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5" name="Rectangle 11"/>
              <p:cNvSpPr>
                <a:spLocks noChangeArrowheads="1"/>
              </p:cNvSpPr>
              <p:nvPr/>
            </p:nvSpPr>
            <p:spPr bwMode="auto">
              <a:xfrm>
                <a:off x="4689" y="1991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6" name="Rectangle 12"/>
              <p:cNvSpPr>
                <a:spLocks noChangeArrowheads="1"/>
              </p:cNvSpPr>
              <p:nvPr/>
            </p:nvSpPr>
            <p:spPr bwMode="auto">
              <a:xfrm>
                <a:off x="4689" y="2070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7" name="Rectangle 13"/>
              <p:cNvSpPr>
                <a:spLocks noChangeArrowheads="1"/>
              </p:cNvSpPr>
              <p:nvPr/>
            </p:nvSpPr>
            <p:spPr bwMode="auto">
              <a:xfrm>
                <a:off x="4689" y="2149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8" name="Rectangle 14"/>
              <p:cNvSpPr>
                <a:spLocks noChangeArrowheads="1"/>
              </p:cNvSpPr>
              <p:nvPr/>
            </p:nvSpPr>
            <p:spPr bwMode="auto">
              <a:xfrm>
                <a:off x="2430" y="2547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9" name="Rectangle 15"/>
              <p:cNvSpPr>
                <a:spLocks noChangeArrowheads="1"/>
              </p:cNvSpPr>
              <p:nvPr/>
            </p:nvSpPr>
            <p:spPr bwMode="auto">
              <a:xfrm>
                <a:off x="4305" y="286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0" name="Rectangle 16"/>
              <p:cNvSpPr>
                <a:spLocks noChangeArrowheads="1"/>
              </p:cNvSpPr>
              <p:nvPr/>
            </p:nvSpPr>
            <p:spPr bwMode="auto">
              <a:xfrm>
                <a:off x="4305" y="294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1" name="Rectangle 17"/>
              <p:cNvSpPr>
                <a:spLocks noChangeArrowheads="1"/>
              </p:cNvSpPr>
              <p:nvPr/>
            </p:nvSpPr>
            <p:spPr bwMode="auto">
              <a:xfrm>
                <a:off x="4305" y="3107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2" name="Rectangle 18"/>
              <p:cNvSpPr>
                <a:spLocks noChangeArrowheads="1"/>
              </p:cNvSpPr>
              <p:nvPr/>
            </p:nvSpPr>
            <p:spPr bwMode="auto">
              <a:xfrm>
                <a:off x="4689" y="3186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3" name="Rectangle 19"/>
              <p:cNvSpPr>
                <a:spLocks noChangeArrowheads="1"/>
              </p:cNvSpPr>
              <p:nvPr/>
            </p:nvSpPr>
            <p:spPr bwMode="auto">
              <a:xfrm>
                <a:off x="4689" y="3265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4" name="Rectangle 20"/>
              <p:cNvSpPr>
                <a:spLocks noChangeArrowheads="1"/>
              </p:cNvSpPr>
              <p:nvPr/>
            </p:nvSpPr>
            <p:spPr bwMode="auto">
              <a:xfrm>
                <a:off x="3154" y="3423"/>
                <a:ext cx="1539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5" name="Rectangle 21"/>
              <p:cNvSpPr>
                <a:spLocks noChangeArrowheads="1"/>
              </p:cNvSpPr>
              <p:nvPr/>
            </p:nvSpPr>
            <p:spPr bwMode="auto">
              <a:xfrm>
                <a:off x="3154" y="3503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6" name="Rectangle 22"/>
              <p:cNvSpPr>
                <a:spLocks noChangeArrowheads="1"/>
              </p:cNvSpPr>
              <p:nvPr/>
            </p:nvSpPr>
            <p:spPr bwMode="auto">
              <a:xfrm>
                <a:off x="3154" y="3582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7" name="Rectangle 23"/>
              <p:cNvSpPr>
                <a:spLocks noChangeArrowheads="1"/>
              </p:cNvSpPr>
              <p:nvPr/>
            </p:nvSpPr>
            <p:spPr bwMode="auto">
              <a:xfrm>
                <a:off x="2461" y="1041"/>
                <a:ext cx="127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Таблица физических показателей поставок энергии</a:t>
                </a:r>
                <a:endParaRPr kumimoji="0" lang="ru-RU" alt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38" name="Rectangle 24"/>
              <p:cNvSpPr>
                <a:spLocks noChangeArrowheads="1"/>
              </p:cNvSpPr>
              <p:nvPr/>
            </p:nvSpPr>
            <p:spPr bwMode="auto">
              <a:xfrm>
                <a:off x="3161" y="1134"/>
                <a:ext cx="36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kumimoji="0" lang="ru-RU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40" name="Rectangle 26"/>
              <p:cNvSpPr>
                <a:spLocks noChangeArrowheads="1"/>
              </p:cNvSpPr>
              <p:nvPr/>
            </p:nvSpPr>
            <p:spPr bwMode="auto">
              <a:xfrm>
                <a:off x="3550" y="1124"/>
                <a:ext cx="36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2" name="Rectangle 28"/>
              <p:cNvSpPr>
                <a:spLocks noChangeArrowheads="1"/>
              </p:cNvSpPr>
              <p:nvPr/>
            </p:nvSpPr>
            <p:spPr bwMode="auto">
              <a:xfrm>
                <a:off x="3932" y="1121"/>
                <a:ext cx="36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4" name="Rectangle 30"/>
              <p:cNvSpPr>
                <a:spLocks noChangeArrowheads="1"/>
              </p:cNvSpPr>
              <p:nvPr/>
            </p:nvSpPr>
            <p:spPr bwMode="auto">
              <a:xfrm>
                <a:off x="4324" y="1132"/>
                <a:ext cx="24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Домо</a:t>
                </a: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b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</a:b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хозяйства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5" name="Rectangle 31"/>
              <p:cNvSpPr>
                <a:spLocks noChangeArrowheads="1"/>
              </p:cNvSpPr>
              <p:nvPr/>
            </p:nvSpPr>
            <p:spPr bwMode="auto">
              <a:xfrm>
                <a:off x="4701" y="1126"/>
                <a:ext cx="36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из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окружающей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среды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8" name="Rectangle 34"/>
              <p:cNvSpPr>
                <a:spLocks noChangeArrowheads="1"/>
              </p:cNvSpPr>
              <p:nvPr/>
            </p:nvSpPr>
            <p:spPr bwMode="auto">
              <a:xfrm>
                <a:off x="5085" y="1120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9" name="Rectangle 35"/>
              <p:cNvSpPr>
                <a:spLocks noChangeArrowheads="1"/>
              </p:cNvSpPr>
              <p:nvPr/>
            </p:nvSpPr>
            <p:spPr bwMode="auto">
              <a:xfrm>
                <a:off x="2461" y="1445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0" name="Rectangle 36"/>
              <p:cNvSpPr>
                <a:spLocks noChangeArrowheads="1"/>
              </p:cNvSpPr>
              <p:nvPr/>
            </p:nvSpPr>
            <p:spPr bwMode="auto">
              <a:xfrm>
                <a:off x="4982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1" name="Rectangle 37"/>
              <p:cNvSpPr>
                <a:spLocks noChangeArrowheads="1"/>
              </p:cNvSpPr>
              <p:nvPr/>
            </p:nvSpPr>
            <p:spPr bwMode="auto">
              <a:xfrm>
                <a:off x="5366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2" name="Rectangle 38"/>
              <p:cNvSpPr>
                <a:spLocks noChangeArrowheads="1"/>
              </p:cNvSpPr>
              <p:nvPr/>
            </p:nvSpPr>
            <p:spPr bwMode="auto">
              <a:xfrm>
                <a:off x="2461" y="1524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3" name="Rectangle 39"/>
              <p:cNvSpPr>
                <a:spLocks noChangeArrowheads="1"/>
              </p:cNvSpPr>
              <p:nvPr/>
            </p:nvSpPr>
            <p:spPr bwMode="auto">
              <a:xfrm>
                <a:off x="5010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4" name="Rectangle 40"/>
              <p:cNvSpPr>
                <a:spLocks noChangeArrowheads="1"/>
              </p:cNvSpPr>
              <p:nvPr/>
            </p:nvSpPr>
            <p:spPr bwMode="auto">
              <a:xfrm>
                <a:off x="5394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5" name="Rectangle 41"/>
              <p:cNvSpPr>
                <a:spLocks noChangeArrowheads="1"/>
              </p:cNvSpPr>
              <p:nvPr/>
            </p:nvSpPr>
            <p:spPr bwMode="auto">
              <a:xfrm>
                <a:off x="2461" y="1682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6" name="Rectangle 42"/>
              <p:cNvSpPr>
                <a:spLocks noChangeArrowheads="1"/>
              </p:cNvSpPr>
              <p:nvPr/>
            </p:nvSpPr>
            <p:spPr bwMode="auto">
              <a:xfrm>
                <a:off x="344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7" name="Rectangle 43"/>
              <p:cNvSpPr>
                <a:spLocks noChangeArrowheads="1"/>
              </p:cNvSpPr>
              <p:nvPr/>
            </p:nvSpPr>
            <p:spPr bwMode="auto">
              <a:xfrm>
                <a:off x="536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8" name="Rectangle 44"/>
              <p:cNvSpPr>
                <a:spLocks noChangeArrowheads="1"/>
              </p:cNvSpPr>
              <p:nvPr/>
            </p:nvSpPr>
            <p:spPr bwMode="auto">
              <a:xfrm>
                <a:off x="2461" y="1761"/>
                <a:ext cx="3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9" name="Rectangle 45"/>
              <p:cNvSpPr>
                <a:spLocks noChangeArrowheads="1"/>
              </p:cNvSpPr>
              <p:nvPr/>
            </p:nvSpPr>
            <p:spPr bwMode="auto">
              <a:xfrm>
                <a:off x="4214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0" name="Rectangle 46"/>
              <p:cNvSpPr>
                <a:spLocks noChangeArrowheads="1"/>
              </p:cNvSpPr>
              <p:nvPr/>
            </p:nvSpPr>
            <p:spPr bwMode="auto">
              <a:xfrm>
                <a:off x="5366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1" name="Rectangle 47"/>
              <p:cNvSpPr>
                <a:spLocks noChangeArrowheads="1"/>
              </p:cNvSpPr>
              <p:nvPr/>
            </p:nvSpPr>
            <p:spPr bwMode="auto">
              <a:xfrm>
                <a:off x="2461" y="1840"/>
                <a:ext cx="1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Тепло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2" name="Rectangle 48"/>
              <p:cNvSpPr>
                <a:spLocks noChangeArrowheads="1"/>
              </p:cNvSpPr>
              <p:nvPr/>
            </p:nvSpPr>
            <p:spPr bwMode="auto">
              <a:xfrm>
                <a:off x="4242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3" name="Rectangle 49"/>
              <p:cNvSpPr>
                <a:spLocks noChangeArrowheads="1"/>
              </p:cNvSpPr>
              <p:nvPr/>
            </p:nvSpPr>
            <p:spPr bwMode="auto">
              <a:xfrm>
                <a:off x="5394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4" name="Rectangle 50"/>
              <p:cNvSpPr>
                <a:spLocks noChangeArrowheads="1"/>
              </p:cNvSpPr>
              <p:nvPr/>
            </p:nvSpPr>
            <p:spPr bwMode="auto">
              <a:xfrm>
                <a:off x="2461" y="1999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5" name="Rectangle 51"/>
              <p:cNvSpPr>
                <a:spLocks noChangeArrowheads="1"/>
              </p:cNvSpPr>
              <p:nvPr/>
            </p:nvSpPr>
            <p:spPr bwMode="auto">
              <a:xfrm>
                <a:off x="347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6" name="Rectangle 52"/>
              <p:cNvSpPr>
                <a:spLocks noChangeArrowheads="1"/>
              </p:cNvSpPr>
              <p:nvPr/>
            </p:nvSpPr>
            <p:spPr bwMode="auto">
              <a:xfrm>
                <a:off x="539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7" name="Rectangle 53"/>
              <p:cNvSpPr>
                <a:spLocks noChangeArrowheads="1"/>
              </p:cNvSpPr>
              <p:nvPr/>
            </p:nvSpPr>
            <p:spPr bwMode="auto">
              <a:xfrm>
                <a:off x="2461" y="2078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8" name="Rectangle 54"/>
              <p:cNvSpPr>
                <a:spLocks noChangeArrowheads="1"/>
              </p:cNvSpPr>
              <p:nvPr/>
            </p:nvSpPr>
            <p:spPr bwMode="auto">
              <a:xfrm>
                <a:off x="4242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9" name="Rectangle 55"/>
              <p:cNvSpPr>
                <a:spLocks noChangeArrowheads="1"/>
              </p:cNvSpPr>
              <p:nvPr/>
            </p:nvSpPr>
            <p:spPr bwMode="auto">
              <a:xfrm>
                <a:off x="5394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0" name="Rectangle 56"/>
              <p:cNvSpPr>
                <a:spLocks noChangeArrowheads="1"/>
              </p:cNvSpPr>
              <p:nvPr/>
            </p:nvSpPr>
            <p:spPr bwMode="auto">
              <a:xfrm>
                <a:off x="2461" y="2157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1" name="Rectangle 57"/>
              <p:cNvSpPr>
                <a:spLocks noChangeArrowheads="1"/>
              </p:cNvSpPr>
              <p:nvPr/>
            </p:nvSpPr>
            <p:spPr bwMode="auto">
              <a:xfrm>
                <a:off x="3474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2" name="Rectangle 58"/>
              <p:cNvSpPr>
                <a:spLocks noChangeArrowheads="1"/>
              </p:cNvSpPr>
              <p:nvPr/>
            </p:nvSpPr>
            <p:spPr bwMode="auto">
              <a:xfrm>
                <a:off x="3858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3" name="Rectangle 59"/>
              <p:cNvSpPr>
                <a:spLocks noChangeArrowheads="1"/>
              </p:cNvSpPr>
              <p:nvPr/>
            </p:nvSpPr>
            <p:spPr bwMode="auto">
              <a:xfrm>
                <a:off x="4242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4" name="Rectangle 60"/>
              <p:cNvSpPr>
                <a:spLocks noChangeArrowheads="1"/>
              </p:cNvSpPr>
              <p:nvPr/>
            </p:nvSpPr>
            <p:spPr bwMode="auto">
              <a:xfrm>
                <a:off x="4626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5" name="Rectangle 61"/>
              <p:cNvSpPr>
                <a:spLocks noChangeArrowheads="1"/>
              </p:cNvSpPr>
              <p:nvPr/>
            </p:nvSpPr>
            <p:spPr bwMode="auto">
              <a:xfrm>
                <a:off x="5366" y="215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6" name="Rectangle 62"/>
              <p:cNvSpPr>
                <a:spLocks noChangeArrowheads="1"/>
              </p:cNvSpPr>
              <p:nvPr/>
            </p:nvSpPr>
            <p:spPr bwMode="auto">
              <a:xfrm>
                <a:off x="2461" y="2236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7" name="Rectangle 63"/>
              <p:cNvSpPr>
                <a:spLocks noChangeArrowheads="1"/>
              </p:cNvSpPr>
              <p:nvPr/>
            </p:nvSpPr>
            <p:spPr bwMode="auto">
              <a:xfrm>
                <a:off x="344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8" name="Rectangle 64"/>
              <p:cNvSpPr>
                <a:spLocks noChangeArrowheads="1"/>
              </p:cNvSpPr>
              <p:nvPr/>
            </p:nvSpPr>
            <p:spPr bwMode="auto">
              <a:xfrm>
                <a:off x="3858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9" name="Rectangle 65"/>
              <p:cNvSpPr>
                <a:spLocks noChangeArrowheads="1"/>
              </p:cNvSpPr>
              <p:nvPr/>
            </p:nvSpPr>
            <p:spPr bwMode="auto">
              <a:xfrm>
                <a:off x="4214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0" name="Rectangle 66"/>
              <p:cNvSpPr>
                <a:spLocks noChangeArrowheads="1"/>
              </p:cNvSpPr>
              <p:nvPr/>
            </p:nvSpPr>
            <p:spPr bwMode="auto">
              <a:xfrm>
                <a:off x="4626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1" name="Rectangle 67"/>
              <p:cNvSpPr>
                <a:spLocks noChangeArrowheads="1"/>
              </p:cNvSpPr>
              <p:nvPr/>
            </p:nvSpPr>
            <p:spPr bwMode="auto">
              <a:xfrm>
                <a:off x="4982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2" name="Rectangle 68"/>
              <p:cNvSpPr>
                <a:spLocks noChangeArrowheads="1"/>
              </p:cNvSpPr>
              <p:nvPr/>
            </p:nvSpPr>
            <p:spPr bwMode="auto">
              <a:xfrm>
                <a:off x="536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3" name="Rectangle 69"/>
              <p:cNvSpPr>
                <a:spLocks noChangeArrowheads="1"/>
              </p:cNvSpPr>
              <p:nvPr/>
            </p:nvSpPr>
            <p:spPr bwMode="auto">
              <a:xfrm>
                <a:off x="2461" y="2474"/>
                <a:ext cx="134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Таблица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физических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показателей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потребления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энергии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4" name="Rectangle 70"/>
              <p:cNvSpPr>
                <a:spLocks noChangeArrowheads="1"/>
              </p:cNvSpPr>
              <p:nvPr/>
            </p:nvSpPr>
            <p:spPr bwMode="auto">
              <a:xfrm>
                <a:off x="3163" y="2565"/>
                <a:ext cx="36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6" name="Rectangle 72"/>
              <p:cNvSpPr>
                <a:spLocks noChangeArrowheads="1"/>
              </p:cNvSpPr>
              <p:nvPr/>
            </p:nvSpPr>
            <p:spPr bwMode="auto">
              <a:xfrm>
                <a:off x="3540" y="2557"/>
                <a:ext cx="36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8" name="Rectangle 74"/>
              <p:cNvSpPr>
                <a:spLocks noChangeArrowheads="1"/>
              </p:cNvSpPr>
              <p:nvPr/>
            </p:nvSpPr>
            <p:spPr bwMode="auto">
              <a:xfrm>
                <a:off x="3936" y="2548"/>
                <a:ext cx="357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0" name="Rectangle 76"/>
              <p:cNvSpPr>
                <a:spLocks noChangeArrowheads="1"/>
              </p:cNvSpPr>
              <p:nvPr/>
            </p:nvSpPr>
            <p:spPr bwMode="auto">
              <a:xfrm>
                <a:off x="4317" y="2563"/>
                <a:ext cx="24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Домо</a:t>
                </a: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b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</a:b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хозяйства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1" name="Rectangle 77"/>
              <p:cNvSpPr>
                <a:spLocks noChangeArrowheads="1"/>
              </p:cNvSpPr>
              <p:nvPr/>
            </p:nvSpPr>
            <p:spPr bwMode="auto">
              <a:xfrm>
                <a:off x="5065" y="2553"/>
                <a:ext cx="36" cy="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2" name="Rectangle 78"/>
              <p:cNvSpPr>
                <a:spLocks noChangeArrowheads="1"/>
              </p:cNvSpPr>
              <p:nvPr/>
            </p:nvSpPr>
            <p:spPr bwMode="auto">
              <a:xfrm>
                <a:off x="4701" y="2569"/>
                <a:ext cx="36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t"/>
                <a:r>
                  <a:rPr 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в окружающую среду</a:t>
                </a:r>
              </a:p>
            </p:txBody>
          </p:sp>
          <p:sp>
            <p:nvSpPr>
              <p:cNvPr id="2294" name="Rectangle 80"/>
              <p:cNvSpPr>
                <a:spLocks noChangeArrowheads="1"/>
              </p:cNvSpPr>
              <p:nvPr/>
            </p:nvSpPr>
            <p:spPr bwMode="auto">
              <a:xfrm>
                <a:off x="5085" y="2559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5" name="Rectangle 81"/>
              <p:cNvSpPr>
                <a:spLocks noChangeArrowheads="1"/>
              </p:cNvSpPr>
              <p:nvPr/>
            </p:nvSpPr>
            <p:spPr bwMode="auto">
              <a:xfrm>
                <a:off x="2461" y="2877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6" name="Rectangle 82"/>
              <p:cNvSpPr>
                <a:spLocks noChangeArrowheads="1"/>
              </p:cNvSpPr>
              <p:nvPr/>
            </p:nvSpPr>
            <p:spPr bwMode="auto">
              <a:xfrm>
                <a:off x="344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7" name="Rectangle 83"/>
              <p:cNvSpPr>
                <a:spLocks noChangeArrowheads="1"/>
              </p:cNvSpPr>
              <p:nvPr/>
            </p:nvSpPr>
            <p:spPr bwMode="auto">
              <a:xfrm>
                <a:off x="536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8" name="Rectangle 84"/>
              <p:cNvSpPr>
                <a:spLocks noChangeArrowheads="1"/>
              </p:cNvSpPr>
              <p:nvPr/>
            </p:nvSpPr>
            <p:spPr bwMode="auto">
              <a:xfrm>
                <a:off x="2461" y="2956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9" name="Rectangle 85"/>
              <p:cNvSpPr>
                <a:spLocks noChangeArrowheads="1"/>
              </p:cNvSpPr>
              <p:nvPr/>
            </p:nvSpPr>
            <p:spPr bwMode="auto">
              <a:xfrm>
                <a:off x="4242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0" name="Rectangle 86"/>
              <p:cNvSpPr>
                <a:spLocks noChangeArrowheads="1"/>
              </p:cNvSpPr>
              <p:nvPr/>
            </p:nvSpPr>
            <p:spPr bwMode="auto">
              <a:xfrm>
                <a:off x="5394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1" name="Rectangle 87"/>
              <p:cNvSpPr>
                <a:spLocks noChangeArrowheads="1"/>
              </p:cNvSpPr>
              <p:nvPr/>
            </p:nvSpPr>
            <p:spPr bwMode="auto">
              <a:xfrm>
                <a:off x="2461" y="3115"/>
                <a:ext cx="6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2" name="Rectangle 88"/>
              <p:cNvSpPr>
                <a:spLocks noChangeArrowheads="1"/>
              </p:cNvSpPr>
              <p:nvPr/>
            </p:nvSpPr>
            <p:spPr bwMode="auto">
              <a:xfrm>
                <a:off x="4214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3" name="Rectangle 89"/>
              <p:cNvSpPr>
                <a:spLocks noChangeArrowheads="1"/>
              </p:cNvSpPr>
              <p:nvPr/>
            </p:nvSpPr>
            <p:spPr bwMode="auto">
              <a:xfrm>
                <a:off x="5366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4" name="Rectangle 90"/>
              <p:cNvSpPr>
                <a:spLocks noChangeArrowheads="1"/>
              </p:cNvSpPr>
              <p:nvPr/>
            </p:nvSpPr>
            <p:spPr bwMode="auto">
              <a:xfrm>
                <a:off x="2461" y="3194"/>
                <a:ext cx="8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конечное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потребление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spc="-50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305" name="Rectangle 91"/>
              <p:cNvSpPr>
                <a:spLocks noChangeArrowheads="1"/>
              </p:cNvSpPr>
              <p:nvPr/>
            </p:nvSpPr>
            <p:spPr bwMode="auto">
              <a:xfrm>
                <a:off x="3474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6" name="Rectangle 92"/>
              <p:cNvSpPr>
                <a:spLocks noChangeArrowheads="1"/>
              </p:cNvSpPr>
              <p:nvPr/>
            </p:nvSpPr>
            <p:spPr bwMode="auto">
              <a:xfrm>
                <a:off x="3858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7" name="Rectangle 93"/>
              <p:cNvSpPr>
                <a:spLocks noChangeArrowheads="1"/>
              </p:cNvSpPr>
              <p:nvPr/>
            </p:nvSpPr>
            <p:spPr bwMode="auto">
              <a:xfrm>
                <a:off x="4242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8" name="Rectangle 94"/>
              <p:cNvSpPr>
                <a:spLocks noChangeArrowheads="1"/>
              </p:cNvSpPr>
              <p:nvPr/>
            </p:nvSpPr>
            <p:spPr bwMode="auto">
              <a:xfrm>
                <a:off x="4626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68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9" name="Rectangle 95"/>
              <p:cNvSpPr>
                <a:spLocks noChangeArrowheads="1"/>
              </p:cNvSpPr>
              <p:nvPr/>
            </p:nvSpPr>
            <p:spPr bwMode="auto">
              <a:xfrm>
                <a:off x="5366" y="3194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0" name="Rectangle 96"/>
              <p:cNvSpPr>
                <a:spLocks noChangeArrowheads="1"/>
              </p:cNvSpPr>
              <p:nvPr/>
            </p:nvSpPr>
            <p:spPr bwMode="auto">
              <a:xfrm>
                <a:off x="2461" y="3273"/>
                <a:ext cx="70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Тепло </a:t>
                </a:r>
                <a:r>
                  <a:rPr lang="uk-UA" altLang="uk-UA" sz="700" spc="-5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uk-UA" altLang="uk-UA" sz="700" spc="-5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конечное</a:t>
                </a:r>
                <a:r>
                  <a:rPr lang="uk-UA" altLang="uk-UA" sz="700" spc="-5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spc="-5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потребление</a:t>
                </a:r>
                <a:r>
                  <a:rPr lang="uk-UA" altLang="uk-UA" sz="700" spc="-5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)</a:t>
                </a:r>
                <a:endParaRPr lang="uk-UA" altLang="uk-UA" spc="-50" dirty="0"/>
              </a:p>
            </p:txBody>
          </p:sp>
          <p:sp>
            <p:nvSpPr>
              <p:cNvPr id="2311" name="Rectangle 97"/>
              <p:cNvSpPr>
                <a:spLocks noChangeArrowheads="1"/>
              </p:cNvSpPr>
              <p:nvPr/>
            </p:nvSpPr>
            <p:spPr bwMode="auto">
              <a:xfrm>
                <a:off x="3502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2" name="Rectangle 98"/>
              <p:cNvSpPr>
                <a:spLocks noChangeArrowheads="1"/>
              </p:cNvSpPr>
              <p:nvPr/>
            </p:nvSpPr>
            <p:spPr bwMode="auto">
              <a:xfrm>
                <a:off x="4270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3" name="Rectangle 99"/>
              <p:cNvSpPr>
                <a:spLocks noChangeArrowheads="1"/>
              </p:cNvSpPr>
              <p:nvPr/>
            </p:nvSpPr>
            <p:spPr bwMode="auto">
              <a:xfrm>
                <a:off x="4626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26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4" name="Rectangle 100"/>
              <p:cNvSpPr>
                <a:spLocks noChangeArrowheads="1"/>
              </p:cNvSpPr>
              <p:nvPr/>
            </p:nvSpPr>
            <p:spPr bwMode="auto">
              <a:xfrm>
                <a:off x="5394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5" name="Rectangle 101"/>
              <p:cNvSpPr>
                <a:spLocks noChangeArrowheads="1"/>
              </p:cNvSpPr>
              <p:nvPr/>
            </p:nvSpPr>
            <p:spPr bwMode="auto">
              <a:xfrm>
                <a:off x="2461" y="3431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6" name="Rectangle 102"/>
              <p:cNvSpPr>
                <a:spLocks noChangeArrowheads="1"/>
              </p:cNvSpPr>
              <p:nvPr/>
            </p:nvSpPr>
            <p:spPr bwMode="auto">
              <a:xfrm>
                <a:off x="5010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7" name="Rectangle 103"/>
              <p:cNvSpPr>
                <a:spLocks noChangeArrowheads="1"/>
              </p:cNvSpPr>
              <p:nvPr/>
            </p:nvSpPr>
            <p:spPr bwMode="auto">
              <a:xfrm>
                <a:off x="5394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8" name="Rectangle 104"/>
              <p:cNvSpPr>
                <a:spLocks noChangeArrowheads="1"/>
              </p:cNvSpPr>
              <p:nvPr/>
            </p:nvSpPr>
            <p:spPr bwMode="auto">
              <a:xfrm>
                <a:off x="2461" y="3511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9" name="Rectangle 105"/>
              <p:cNvSpPr>
                <a:spLocks noChangeArrowheads="1"/>
              </p:cNvSpPr>
              <p:nvPr/>
            </p:nvSpPr>
            <p:spPr bwMode="auto">
              <a:xfrm>
                <a:off x="5010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0" name="Rectangle 106"/>
              <p:cNvSpPr>
                <a:spLocks noChangeArrowheads="1"/>
              </p:cNvSpPr>
              <p:nvPr/>
            </p:nvSpPr>
            <p:spPr bwMode="auto">
              <a:xfrm>
                <a:off x="5394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1" name="Rectangle 107"/>
              <p:cNvSpPr>
                <a:spLocks noChangeArrowheads="1"/>
              </p:cNvSpPr>
              <p:nvPr/>
            </p:nvSpPr>
            <p:spPr bwMode="auto">
              <a:xfrm>
                <a:off x="2461" y="3590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2" name="Rectangle 108"/>
              <p:cNvSpPr>
                <a:spLocks noChangeArrowheads="1"/>
              </p:cNvSpPr>
              <p:nvPr/>
            </p:nvSpPr>
            <p:spPr bwMode="auto">
              <a:xfrm>
                <a:off x="4982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3" name="Rectangle 109"/>
              <p:cNvSpPr>
                <a:spLocks noChangeArrowheads="1"/>
              </p:cNvSpPr>
              <p:nvPr/>
            </p:nvSpPr>
            <p:spPr bwMode="auto">
              <a:xfrm>
                <a:off x="5366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4" name="Rectangle 110"/>
              <p:cNvSpPr>
                <a:spLocks noChangeArrowheads="1"/>
              </p:cNvSpPr>
              <p:nvPr/>
            </p:nvSpPr>
            <p:spPr bwMode="auto">
              <a:xfrm>
                <a:off x="2461" y="3669"/>
                <a:ext cx="13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325" name="Rectangle 111"/>
              <p:cNvSpPr>
                <a:spLocks noChangeArrowheads="1"/>
              </p:cNvSpPr>
              <p:nvPr/>
            </p:nvSpPr>
            <p:spPr bwMode="auto">
              <a:xfrm>
                <a:off x="344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6" name="Rectangle 112"/>
              <p:cNvSpPr>
                <a:spLocks noChangeArrowheads="1"/>
              </p:cNvSpPr>
              <p:nvPr/>
            </p:nvSpPr>
            <p:spPr bwMode="auto">
              <a:xfrm>
                <a:off x="3858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7" name="Rectangle 113"/>
              <p:cNvSpPr>
                <a:spLocks noChangeArrowheads="1"/>
              </p:cNvSpPr>
              <p:nvPr/>
            </p:nvSpPr>
            <p:spPr bwMode="auto">
              <a:xfrm>
                <a:off x="4214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8" name="Rectangle 114"/>
              <p:cNvSpPr>
                <a:spLocks noChangeArrowheads="1"/>
              </p:cNvSpPr>
              <p:nvPr/>
            </p:nvSpPr>
            <p:spPr bwMode="auto">
              <a:xfrm>
                <a:off x="4626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9" name="Rectangle 115"/>
              <p:cNvSpPr>
                <a:spLocks noChangeArrowheads="1"/>
              </p:cNvSpPr>
              <p:nvPr/>
            </p:nvSpPr>
            <p:spPr bwMode="auto">
              <a:xfrm>
                <a:off x="4982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0" name="Rectangle 116"/>
              <p:cNvSpPr>
                <a:spLocks noChangeArrowheads="1"/>
              </p:cNvSpPr>
              <p:nvPr/>
            </p:nvSpPr>
            <p:spPr bwMode="auto">
              <a:xfrm>
                <a:off x="536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1" name="Rectangle 117"/>
              <p:cNvSpPr>
                <a:spLocks noChangeArrowheads="1"/>
              </p:cNvSpPr>
              <p:nvPr/>
            </p:nvSpPr>
            <p:spPr bwMode="auto">
              <a:xfrm>
                <a:off x="2461" y="3352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ная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2" name="Rectangle 118"/>
              <p:cNvSpPr>
                <a:spLocks noChangeArrowheads="1"/>
              </p:cNvSpPr>
              <p:nvPr/>
            </p:nvSpPr>
            <p:spPr bwMode="auto">
              <a:xfrm>
                <a:off x="2461" y="1365"/>
                <a:ext cx="79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Энергия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из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природных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3" name="Rectangle 119"/>
              <p:cNvSpPr>
                <a:spLocks noChangeArrowheads="1"/>
              </p:cNvSpPr>
              <p:nvPr/>
            </p:nvSpPr>
            <p:spPr bwMode="auto">
              <a:xfrm>
                <a:off x="2461" y="1603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4" name="Rectangle 120"/>
              <p:cNvSpPr>
                <a:spLocks noChangeArrowheads="1"/>
              </p:cNvSpPr>
              <p:nvPr/>
            </p:nvSpPr>
            <p:spPr bwMode="auto">
              <a:xfrm>
                <a:off x="2461" y="1920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Остаточная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5" name="Rectangle 121"/>
              <p:cNvSpPr>
                <a:spLocks noChangeArrowheads="1"/>
              </p:cNvSpPr>
              <p:nvPr/>
            </p:nvSpPr>
            <p:spPr bwMode="auto">
              <a:xfrm>
                <a:off x="2461" y="2798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6" name="Rectangle 122"/>
              <p:cNvSpPr>
                <a:spLocks noChangeArrowheads="1"/>
              </p:cNvSpPr>
              <p:nvPr/>
            </p:nvSpPr>
            <p:spPr bwMode="auto">
              <a:xfrm>
                <a:off x="2461" y="3036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7" name="Line 123"/>
              <p:cNvSpPr>
                <a:spLocks noChangeShapeType="1"/>
              </p:cNvSpPr>
              <p:nvPr/>
            </p:nvSpPr>
            <p:spPr bwMode="auto">
              <a:xfrm>
                <a:off x="244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38" name="Rectangle 124"/>
              <p:cNvSpPr>
                <a:spLocks noChangeArrowheads="1"/>
              </p:cNvSpPr>
              <p:nvPr/>
            </p:nvSpPr>
            <p:spPr bwMode="auto">
              <a:xfrm>
                <a:off x="244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39" name="Line 125"/>
              <p:cNvSpPr>
                <a:spLocks noChangeShapeType="1"/>
              </p:cNvSpPr>
              <p:nvPr/>
            </p:nvSpPr>
            <p:spPr bwMode="auto">
              <a:xfrm>
                <a:off x="3154" y="1033"/>
                <a:ext cx="0" cy="4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0" name="Rectangle 126"/>
              <p:cNvSpPr>
                <a:spLocks noChangeArrowheads="1"/>
              </p:cNvSpPr>
              <p:nvPr/>
            </p:nvSpPr>
            <p:spPr bwMode="auto">
              <a:xfrm>
                <a:off x="3154" y="1033"/>
                <a:ext cx="3" cy="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1" name="Line 127"/>
              <p:cNvSpPr>
                <a:spLocks noChangeShapeType="1"/>
              </p:cNvSpPr>
              <p:nvPr/>
            </p:nvSpPr>
            <p:spPr bwMode="auto">
              <a:xfrm>
                <a:off x="353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2" name="Rectangle 128"/>
              <p:cNvSpPr>
                <a:spLocks noChangeArrowheads="1"/>
              </p:cNvSpPr>
              <p:nvPr/>
            </p:nvSpPr>
            <p:spPr bwMode="auto">
              <a:xfrm>
                <a:off x="353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3" name="Line 129"/>
              <p:cNvSpPr>
                <a:spLocks noChangeShapeType="1"/>
              </p:cNvSpPr>
              <p:nvPr/>
            </p:nvSpPr>
            <p:spPr bwMode="auto">
              <a:xfrm>
                <a:off x="3921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4" name="Rectangle 130"/>
              <p:cNvSpPr>
                <a:spLocks noChangeArrowheads="1"/>
              </p:cNvSpPr>
              <p:nvPr/>
            </p:nvSpPr>
            <p:spPr bwMode="auto">
              <a:xfrm>
                <a:off x="3921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5" name="Line 131"/>
              <p:cNvSpPr>
                <a:spLocks noChangeShapeType="1"/>
              </p:cNvSpPr>
              <p:nvPr/>
            </p:nvSpPr>
            <p:spPr bwMode="auto">
              <a:xfrm>
                <a:off x="4305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6" name="Rectangle 132"/>
              <p:cNvSpPr>
                <a:spLocks noChangeArrowheads="1"/>
              </p:cNvSpPr>
              <p:nvPr/>
            </p:nvSpPr>
            <p:spPr bwMode="auto">
              <a:xfrm>
                <a:off x="4305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7" name="Line 133"/>
              <p:cNvSpPr>
                <a:spLocks noChangeShapeType="1"/>
              </p:cNvSpPr>
              <p:nvPr/>
            </p:nvSpPr>
            <p:spPr bwMode="auto">
              <a:xfrm>
                <a:off x="468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8" name="Rectangle 134"/>
              <p:cNvSpPr>
                <a:spLocks noChangeArrowheads="1"/>
              </p:cNvSpPr>
              <p:nvPr/>
            </p:nvSpPr>
            <p:spPr bwMode="auto">
              <a:xfrm>
                <a:off x="468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49" name="Line 135"/>
              <p:cNvSpPr>
                <a:spLocks noChangeShapeType="1"/>
              </p:cNvSpPr>
              <p:nvPr/>
            </p:nvSpPr>
            <p:spPr bwMode="auto">
              <a:xfrm>
                <a:off x="5073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0" name="Rectangle 136"/>
              <p:cNvSpPr>
                <a:spLocks noChangeArrowheads="1"/>
              </p:cNvSpPr>
              <p:nvPr/>
            </p:nvSpPr>
            <p:spPr bwMode="auto">
              <a:xfrm>
                <a:off x="5073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1" name="Rectangle 137"/>
              <p:cNvSpPr>
                <a:spLocks noChangeArrowheads="1"/>
              </p:cNvSpPr>
              <p:nvPr/>
            </p:nvSpPr>
            <p:spPr bwMode="auto">
              <a:xfrm>
                <a:off x="2453" y="1112"/>
                <a:ext cx="3008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2" name="Line 138"/>
              <p:cNvSpPr>
                <a:spLocks noChangeShapeType="1"/>
              </p:cNvSpPr>
              <p:nvPr/>
            </p:nvSpPr>
            <p:spPr bwMode="auto">
              <a:xfrm>
                <a:off x="545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3" name="Rectangle 139"/>
              <p:cNvSpPr>
                <a:spLocks noChangeArrowheads="1"/>
              </p:cNvSpPr>
              <p:nvPr/>
            </p:nvSpPr>
            <p:spPr bwMode="auto">
              <a:xfrm>
                <a:off x="545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4" name="Rectangle 140"/>
              <p:cNvSpPr>
                <a:spLocks noChangeArrowheads="1"/>
              </p:cNvSpPr>
              <p:nvPr/>
            </p:nvSpPr>
            <p:spPr bwMode="auto">
              <a:xfrm>
                <a:off x="2445" y="1112"/>
                <a:ext cx="8" cy="24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5" name="Rectangle 141"/>
              <p:cNvSpPr>
                <a:spLocks noChangeArrowheads="1"/>
              </p:cNvSpPr>
              <p:nvPr/>
            </p:nvSpPr>
            <p:spPr bwMode="auto">
              <a:xfrm>
                <a:off x="2453" y="1354"/>
                <a:ext cx="300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6" name="Rectangle 142"/>
              <p:cNvSpPr>
                <a:spLocks noChangeArrowheads="1"/>
              </p:cNvSpPr>
              <p:nvPr/>
            </p:nvSpPr>
            <p:spPr bwMode="auto">
              <a:xfrm>
                <a:off x="5453" y="1120"/>
                <a:ext cx="8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7" name="Line 143"/>
              <p:cNvSpPr>
                <a:spLocks noChangeShapeType="1"/>
              </p:cNvSpPr>
              <p:nvPr/>
            </p:nvSpPr>
            <p:spPr bwMode="auto">
              <a:xfrm>
                <a:off x="3154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8" name="Rectangle 144"/>
              <p:cNvSpPr>
                <a:spLocks noChangeArrowheads="1"/>
              </p:cNvSpPr>
              <p:nvPr/>
            </p:nvSpPr>
            <p:spPr bwMode="auto">
              <a:xfrm>
                <a:off x="3154" y="1120"/>
                <a:ext cx="3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59" name="Line 145"/>
              <p:cNvSpPr>
                <a:spLocks noChangeShapeType="1"/>
              </p:cNvSpPr>
              <p:nvPr/>
            </p:nvSpPr>
            <p:spPr bwMode="auto">
              <a:xfrm>
                <a:off x="3537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0" name="Rectangle 146"/>
              <p:cNvSpPr>
                <a:spLocks noChangeArrowheads="1"/>
              </p:cNvSpPr>
              <p:nvPr/>
            </p:nvSpPr>
            <p:spPr bwMode="auto">
              <a:xfrm>
                <a:off x="3537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1" name="Line 147"/>
              <p:cNvSpPr>
                <a:spLocks noChangeShapeType="1"/>
              </p:cNvSpPr>
              <p:nvPr/>
            </p:nvSpPr>
            <p:spPr bwMode="auto">
              <a:xfrm>
                <a:off x="3921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2" name="Rectangle 148"/>
              <p:cNvSpPr>
                <a:spLocks noChangeArrowheads="1"/>
              </p:cNvSpPr>
              <p:nvPr/>
            </p:nvSpPr>
            <p:spPr bwMode="auto">
              <a:xfrm>
                <a:off x="3921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3" name="Line 149"/>
              <p:cNvSpPr>
                <a:spLocks noChangeShapeType="1"/>
              </p:cNvSpPr>
              <p:nvPr/>
            </p:nvSpPr>
            <p:spPr bwMode="auto">
              <a:xfrm>
                <a:off x="4305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4" name="Rectangle 150"/>
              <p:cNvSpPr>
                <a:spLocks noChangeArrowheads="1"/>
              </p:cNvSpPr>
              <p:nvPr/>
            </p:nvSpPr>
            <p:spPr bwMode="auto">
              <a:xfrm>
                <a:off x="4305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5" name="Line 151"/>
              <p:cNvSpPr>
                <a:spLocks noChangeShapeType="1"/>
              </p:cNvSpPr>
              <p:nvPr/>
            </p:nvSpPr>
            <p:spPr bwMode="auto">
              <a:xfrm>
                <a:off x="4689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6" name="Rectangle 152"/>
              <p:cNvSpPr>
                <a:spLocks noChangeArrowheads="1"/>
              </p:cNvSpPr>
              <p:nvPr/>
            </p:nvSpPr>
            <p:spPr bwMode="auto">
              <a:xfrm>
                <a:off x="4689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7" name="Line 153"/>
              <p:cNvSpPr>
                <a:spLocks noChangeShapeType="1"/>
              </p:cNvSpPr>
              <p:nvPr/>
            </p:nvSpPr>
            <p:spPr bwMode="auto">
              <a:xfrm>
                <a:off x="5073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8" name="Rectangle 154"/>
              <p:cNvSpPr>
                <a:spLocks noChangeArrowheads="1"/>
              </p:cNvSpPr>
              <p:nvPr/>
            </p:nvSpPr>
            <p:spPr bwMode="auto">
              <a:xfrm>
                <a:off x="5073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69" name="Line 155"/>
              <p:cNvSpPr>
                <a:spLocks noChangeShapeType="1"/>
              </p:cNvSpPr>
              <p:nvPr/>
            </p:nvSpPr>
            <p:spPr bwMode="auto">
              <a:xfrm>
                <a:off x="2453" y="1437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dirty="0"/>
              </a:p>
            </p:txBody>
          </p:sp>
          <p:sp>
            <p:nvSpPr>
              <p:cNvPr id="2370" name="Rectangle 156"/>
              <p:cNvSpPr>
                <a:spLocks noChangeArrowheads="1"/>
              </p:cNvSpPr>
              <p:nvPr/>
            </p:nvSpPr>
            <p:spPr bwMode="auto">
              <a:xfrm>
                <a:off x="2453" y="1437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1" name="Line 157"/>
              <p:cNvSpPr>
                <a:spLocks noChangeShapeType="1"/>
              </p:cNvSpPr>
              <p:nvPr/>
            </p:nvSpPr>
            <p:spPr bwMode="auto">
              <a:xfrm>
                <a:off x="2453" y="1516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dirty="0"/>
              </a:p>
            </p:txBody>
          </p:sp>
          <p:sp>
            <p:nvSpPr>
              <p:cNvPr id="2372" name="Rectangle 158"/>
              <p:cNvSpPr>
                <a:spLocks noChangeArrowheads="1"/>
              </p:cNvSpPr>
              <p:nvPr/>
            </p:nvSpPr>
            <p:spPr bwMode="auto">
              <a:xfrm>
                <a:off x="2453" y="1516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3" name="Line 159"/>
              <p:cNvSpPr>
                <a:spLocks noChangeShapeType="1"/>
              </p:cNvSpPr>
              <p:nvPr/>
            </p:nvSpPr>
            <p:spPr bwMode="auto">
              <a:xfrm>
                <a:off x="2453" y="1595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dirty="0"/>
              </a:p>
            </p:txBody>
          </p:sp>
          <p:sp>
            <p:nvSpPr>
              <p:cNvPr id="2374" name="Rectangle 160"/>
              <p:cNvSpPr>
                <a:spLocks noChangeArrowheads="1"/>
              </p:cNvSpPr>
              <p:nvPr/>
            </p:nvSpPr>
            <p:spPr bwMode="auto">
              <a:xfrm>
                <a:off x="2453" y="1595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5" name="Line 161"/>
              <p:cNvSpPr>
                <a:spLocks noChangeShapeType="1"/>
              </p:cNvSpPr>
              <p:nvPr/>
            </p:nvSpPr>
            <p:spPr bwMode="auto">
              <a:xfrm>
                <a:off x="3154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6" name="Rectangle 162"/>
              <p:cNvSpPr>
                <a:spLocks noChangeArrowheads="1"/>
              </p:cNvSpPr>
              <p:nvPr/>
            </p:nvSpPr>
            <p:spPr bwMode="auto">
              <a:xfrm>
                <a:off x="3154" y="1441"/>
                <a:ext cx="3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7" name="Line 163"/>
              <p:cNvSpPr>
                <a:spLocks noChangeShapeType="1"/>
              </p:cNvSpPr>
              <p:nvPr/>
            </p:nvSpPr>
            <p:spPr bwMode="auto">
              <a:xfrm>
                <a:off x="3537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8" name="Rectangle 164"/>
              <p:cNvSpPr>
                <a:spLocks noChangeArrowheads="1"/>
              </p:cNvSpPr>
              <p:nvPr/>
            </p:nvSpPr>
            <p:spPr bwMode="auto">
              <a:xfrm>
                <a:off x="3537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79" name="Line 165"/>
              <p:cNvSpPr>
                <a:spLocks noChangeShapeType="1"/>
              </p:cNvSpPr>
              <p:nvPr/>
            </p:nvSpPr>
            <p:spPr bwMode="auto">
              <a:xfrm>
                <a:off x="3921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0" name="Rectangle 166"/>
              <p:cNvSpPr>
                <a:spLocks noChangeArrowheads="1"/>
              </p:cNvSpPr>
              <p:nvPr/>
            </p:nvSpPr>
            <p:spPr bwMode="auto">
              <a:xfrm>
                <a:off x="3921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1" name="Line 167"/>
              <p:cNvSpPr>
                <a:spLocks noChangeShapeType="1"/>
              </p:cNvSpPr>
              <p:nvPr/>
            </p:nvSpPr>
            <p:spPr bwMode="auto">
              <a:xfrm>
                <a:off x="4305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2" name="Rectangle 168"/>
              <p:cNvSpPr>
                <a:spLocks noChangeArrowheads="1"/>
              </p:cNvSpPr>
              <p:nvPr/>
            </p:nvSpPr>
            <p:spPr bwMode="auto">
              <a:xfrm>
                <a:off x="4305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3" name="Line 169"/>
              <p:cNvSpPr>
                <a:spLocks noChangeShapeType="1"/>
              </p:cNvSpPr>
              <p:nvPr/>
            </p:nvSpPr>
            <p:spPr bwMode="auto">
              <a:xfrm>
                <a:off x="4689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4" name="Rectangle 170"/>
              <p:cNvSpPr>
                <a:spLocks noChangeArrowheads="1"/>
              </p:cNvSpPr>
              <p:nvPr/>
            </p:nvSpPr>
            <p:spPr bwMode="auto">
              <a:xfrm>
                <a:off x="4689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5" name="Line 171"/>
              <p:cNvSpPr>
                <a:spLocks noChangeShapeType="1"/>
              </p:cNvSpPr>
              <p:nvPr/>
            </p:nvSpPr>
            <p:spPr bwMode="auto">
              <a:xfrm>
                <a:off x="5073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6" name="Rectangle 172"/>
              <p:cNvSpPr>
                <a:spLocks noChangeArrowheads="1"/>
              </p:cNvSpPr>
              <p:nvPr/>
            </p:nvSpPr>
            <p:spPr bwMode="auto">
              <a:xfrm>
                <a:off x="5073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7" name="Line 173"/>
              <p:cNvSpPr>
                <a:spLocks noChangeShapeType="1"/>
              </p:cNvSpPr>
              <p:nvPr/>
            </p:nvSpPr>
            <p:spPr bwMode="auto">
              <a:xfrm>
                <a:off x="2453" y="1674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8" name="Rectangle 174"/>
              <p:cNvSpPr>
                <a:spLocks noChangeArrowheads="1"/>
              </p:cNvSpPr>
              <p:nvPr/>
            </p:nvSpPr>
            <p:spPr bwMode="auto">
              <a:xfrm>
                <a:off x="2453" y="1674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89" name="Line 175"/>
              <p:cNvSpPr>
                <a:spLocks noChangeShapeType="1"/>
              </p:cNvSpPr>
              <p:nvPr/>
            </p:nvSpPr>
            <p:spPr bwMode="auto">
              <a:xfrm>
                <a:off x="2453" y="1753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0" name="Rectangle 176"/>
              <p:cNvSpPr>
                <a:spLocks noChangeArrowheads="1"/>
              </p:cNvSpPr>
              <p:nvPr/>
            </p:nvSpPr>
            <p:spPr bwMode="auto">
              <a:xfrm>
                <a:off x="2453" y="1753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1" name="Line 177"/>
              <p:cNvSpPr>
                <a:spLocks noChangeShapeType="1"/>
              </p:cNvSpPr>
              <p:nvPr/>
            </p:nvSpPr>
            <p:spPr bwMode="auto">
              <a:xfrm>
                <a:off x="2453" y="183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2" name="Rectangle 178"/>
              <p:cNvSpPr>
                <a:spLocks noChangeArrowheads="1"/>
              </p:cNvSpPr>
              <p:nvPr/>
            </p:nvSpPr>
            <p:spPr bwMode="auto">
              <a:xfrm>
                <a:off x="2453" y="183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3" name="Line 179"/>
              <p:cNvSpPr>
                <a:spLocks noChangeShapeType="1"/>
              </p:cNvSpPr>
              <p:nvPr/>
            </p:nvSpPr>
            <p:spPr bwMode="auto">
              <a:xfrm>
                <a:off x="2453" y="191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4" name="Rectangle 180"/>
              <p:cNvSpPr>
                <a:spLocks noChangeArrowheads="1"/>
              </p:cNvSpPr>
              <p:nvPr/>
            </p:nvSpPr>
            <p:spPr bwMode="auto">
              <a:xfrm>
                <a:off x="2453" y="191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5" name="Line 181"/>
              <p:cNvSpPr>
                <a:spLocks noChangeShapeType="1"/>
              </p:cNvSpPr>
              <p:nvPr/>
            </p:nvSpPr>
            <p:spPr bwMode="auto">
              <a:xfrm>
                <a:off x="3154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6" name="Rectangle 182"/>
              <p:cNvSpPr>
                <a:spLocks noChangeArrowheads="1"/>
              </p:cNvSpPr>
              <p:nvPr/>
            </p:nvSpPr>
            <p:spPr bwMode="auto">
              <a:xfrm>
                <a:off x="3154" y="1678"/>
                <a:ext cx="3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7" name="Line 183"/>
              <p:cNvSpPr>
                <a:spLocks noChangeShapeType="1"/>
              </p:cNvSpPr>
              <p:nvPr/>
            </p:nvSpPr>
            <p:spPr bwMode="auto">
              <a:xfrm>
                <a:off x="3537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8" name="Rectangle 184"/>
              <p:cNvSpPr>
                <a:spLocks noChangeArrowheads="1"/>
              </p:cNvSpPr>
              <p:nvPr/>
            </p:nvSpPr>
            <p:spPr bwMode="auto">
              <a:xfrm>
                <a:off x="3537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99" name="Line 185"/>
              <p:cNvSpPr>
                <a:spLocks noChangeShapeType="1"/>
              </p:cNvSpPr>
              <p:nvPr/>
            </p:nvSpPr>
            <p:spPr bwMode="auto">
              <a:xfrm>
                <a:off x="3921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0" name="Rectangle 186"/>
              <p:cNvSpPr>
                <a:spLocks noChangeArrowheads="1"/>
              </p:cNvSpPr>
              <p:nvPr/>
            </p:nvSpPr>
            <p:spPr bwMode="auto">
              <a:xfrm>
                <a:off x="3921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1" name="Line 187"/>
              <p:cNvSpPr>
                <a:spLocks noChangeShapeType="1"/>
              </p:cNvSpPr>
              <p:nvPr/>
            </p:nvSpPr>
            <p:spPr bwMode="auto">
              <a:xfrm>
                <a:off x="4305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2" name="Rectangle 188"/>
              <p:cNvSpPr>
                <a:spLocks noChangeArrowheads="1"/>
              </p:cNvSpPr>
              <p:nvPr/>
            </p:nvSpPr>
            <p:spPr bwMode="auto">
              <a:xfrm>
                <a:off x="4305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3" name="Line 189"/>
              <p:cNvSpPr>
                <a:spLocks noChangeShapeType="1"/>
              </p:cNvSpPr>
              <p:nvPr/>
            </p:nvSpPr>
            <p:spPr bwMode="auto">
              <a:xfrm>
                <a:off x="4689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4" name="Rectangle 190"/>
              <p:cNvSpPr>
                <a:spLocks noChangeArrowheads="1"/>
              </p:cNvSpPr>
              <p:nvPr/>
            </p:nvSpPr>
            <p:spPr bwMode="auto">
              <a:xfrm>
                <a:off x="4689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5" name="Line 191"/>
              <p:cNvSpPr>
                <a:spLocks noChangeShapeType="1"/>
              </p:cNvSpPr>
              <p:nvPr/>
            </p:nvSpPr>
            <p:spPr bwMode="auto">
              <a:xfrm>
                <a:off x="5073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6" name="Rectangle 192"/>
              <p:cNvSpPr>
                <a:spLocks noChangeArrowheads="1"/>
              </p:cNvSpPr>
              <p:nvPr/>
            </p:nvSpPr>
            <p:spPr bwMode="auto">
              <a:xfrm>
                <a:off x="5073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7" name="Line 193"/>
              <p:cNvSpPr>
                <a:spLocks noChangeShapeType="1"/>
              </p:cNvSpPr>
              <p:nvPr/>
            </p:nvSpPr>
            <p:spPr bwMode="auto">
              <a:xfrm>
                <a:off x="2453" y="1991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8" name="Rectangle 194"/>
              <p:cNvSpPr>
                <a:spLocks noChangeArrowheads="1"/>
              </p:cNvSpPr>
              <p:nvPr/>
            </p:nvSpPr>
            <p:spPr bwMode="auto">
              <a:xfrm>
                <a:off x="2453" y="1991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09" name="Line 195"/>
              <p:cNvSpPr>
                <a:spLocks noChangeShapeType="1"/>
              </p:cNvSpPr>
              <p:nvPr/>
            </p:nvSpPr>
            <p:spPr bwMode="auto">
              <a:xfrm>
                <a:off x="2453" y="2070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0" name="Rectangle 196"/>
              <p:cNvSpPr>
                <a:spLocks noChangeArrowheads="1"/>
              </p:cNvSpPr>
              <p:nvPr/>
            </p:nvSpPr>
            <p:spPr bwMode="auto">
              <a:xfrm>
                <a:off x="2453" y="2070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1" name="Line 197"/>
              <p:cNvSpPr>
                <a:spLocks noChangeShapeType="1"/>
              </p:cNvSpPr>
              <p:nvPr/>
            </p:nvSpPr>
            <p:spPr bwMode="auto">
              <a:xfrm>
                <a:off x="2453" y="2149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2" name="Rectangle 198"/>
              <p:cNvSpPr>
                <a:spLocks noChangeArrowheads="1"/>
              </p:cNvSpPr>
              <p:nvPr/>
            </p:nvSpPr>
            <p:spPr bwMode="auto">
              <a:xfrm>
                <a:off x="2453" y="2149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3" name="Line 199"/>
              <p:cNvSpPr>
                <a:spLocks noChangeShapeType="1"/>
              </p:cNvSpPr>
              <p:nvPr/>
            </p:nvSpPr>
            <p:spPr bwMode="auto">
              <a:xfrm>
                <a:off x="2453" y="2228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4" name="Rectangle 200"/>
              <p:cNvSpPr>
                <a:spLocks noChangeArrowheads="1"/>
              </p:cNvSpPr>
              <p:nvPr/>
            </p:nvSpPr>
            <p:spPr bwMode="auto">
              <a:xfrm>
                <a:off x="2453" y="2228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5" name="Line 201"/>
              <p:cNvSpPr>
                <a:spLocks noChangeShapeType="1"/>
              </p:cNvSpPr>
              <p:nvPr/>
            </p:nvSpPr>
            <p:spPr bwMode="auto">
              <a:xfrm>
                <a:off x="2449" y="1361"/>
                <a:ext cx="0" cy="9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6" name="Rectangle 202"/>
              <p:cNvSpPr>
                <a:spLocks noChangeArrowheads="1"/>
              </p:cNvSpPr>
              <p:nvPr/>
            </p:nvSpPr>
            <p:spPr bwMode="auto">
              <a:xfrm>
                <a:off x="2449" y="1361"/>
                <a:ext cx="4" cy="9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7" name="Line 203"/>
              <p:cNvSpPr>
                <a:spLocks noChangeShapeType="1"/>
              </p:cNvSpPr>
              <p:nvPr/>
            </p:nvSpPr>
            <p:spPr bwMode="auto">
              <a:xfrm>
                <a:off x="3154" y="1995"/>
                <a:ext cx="0" cy="3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18" name="Rectangle 204"/>
              <p:cNvSpPr>
                <a:spLocks noChangeArrowheads="1"/>
              </p:cNvSpPr>
              <p:nvPr/>
            </p:nvSpPr>
            <p:spPr bwMode="auto">
              <a:xfrm>
                <a:off x="3154" y="1995"/>
                <a:ext cx="3" cy="3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sp>
          <p:nvSpPr>
            <p:cNvPr id="10" name="Line 206"/>
            <p:cNvSpPr>
              <a:spLocks noChangeShapeType="1"/>
            </p:cNvSpPr>
            <p:nvPr/>
          </p:nvSpPr>
          <p:spPr bwMode="auto">
            <a:xfrm>
              <a:off x="3537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Rectangle 207"/>
            <p:cNvSpPr>
              <a:spLocks noChangeArrowheads="1"/>
            </p:cNvSpPr>
            <p:nvPr/>
          </p:nvSpPr>
          <p:spPr bwMode="auto">
            <a:xfrm>
              <a:off x="3537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Line 208"/>
            <p:cNvSpPr>
              <a:spLocks noChangeShapeType="1"/>
            </p:cNvSpPr>
            <p:nvPr/>
          </p:nvSpPr>
          <p:spPr bwMode="auto">
            <a:xfrm>
              <a:off x="3921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Rectangle 209"/>
            <p:cNvSpPr>
              <a:spLocks noChangeArrowheads="1"/>
            </p:cNvSpPr>
            <p:nvPr/>
          </p:nvSpPr>
          <p:spPr bwMode="auto">
            <a:xfrm>
              <a:off x="3921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Line 210"/>
            <p:cNvSpPr>
              <a:spLocks noChangeShapeType="1"/>
            </p:cNvSpPr>
            <p:nvPr/>
          </p:nvSpPr>
          <p:spPr bwMode="auto">
            <a:xfrm>
              <a:off x="4305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Rectangle 211"/>
            <p:cNvSpPr>
              <a:spLocks noChangeArrowheads="1"/>
            </p:cNvSpPr>
            <p:nvPr/>
          </p:nvSpPr>
          <p:spPr bwMode="auto">
            <a:xfrm>
              <a:off x="4305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Line 212"/>
            <p:cNvSpPr>
              <a:spLocks noChangeShapeType="1"/>
            </p:cNvSpPr>
            <p:nvPr/>
          </p:nvSpPr>
          <p:spPr bwMode="auto">
            <a:xfrm>
              <a:off x="4689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Rectangle 213"/>
            <p:cNvSpPr>
              <a:spLocks noChangeArrowheads="1"/>
            </p:cNvSpPr>
            <p:nvPr/>
          </p:nvSpPr>
          <p:spPr bwMode="auto">
            <a:xfrm>
              <a:off x="4689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Line 214"/>
            <p:cNvSpPr>
              <a:spLocks noChangeShapeType="1"/>
            </p:cNvSpPr>
            <p:nvPr/>
          </p:nvSpPr>
          <p:spPr bwMode="auto">
            <a:xfrm>
              <a:off x="5073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Rectangle 215"/>
            <p:cNvSpPr>
              <a:spLocks noChangeArrowheads="1"/>
            </p:cNvSpPr>
            <p:nvPr/>
          </p:nvSpPr>
          <p:spPr bwMode="auto">
            <a:xfrm>
              <a:off x="5073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Line 216"/>
            <p:cNvSpPr>
              <a:spLocks noChangeShapeType="1"/>
            </p:cNvSpPr>
            <p:nvPr/>
          </p:nvSpPr>
          <p:spPr bwMode="auto">
            <a:xfrm>
              <a:off x="2453" y="23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Rectangle 217"/>
            <p:cNvSpPr>
              <a:spLocks noChangeArrowheads="1"/>
            </p:cNvSpPr>
            <p:nvPr/>
          </p:nvSpPr>
          <p:spPr bwMode="auto">
            <a:xfrm>
              <a:off x="2453" y="23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Line 218"/>
            <p:cNvSpPr>
              <a:spLocks noChangeShapeType="1"/>
            </p:cNvSpPr>
            <p:nvPr/>
          </p:nvSpPr>
          <p:spPr bwMode="auto">
            <a:xfrm>
              <a:off x="5457" y="1361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Rectangle 219"/>
            <p:cNvSpPr>
              <a:spLocks noChangeArrowheads="1"/>
            </p:cNvSpPr>
            <p:nvPr/>
          </p:nvSpPr>
          <p:spPr bwMode="auto">
            <a:xfrm>
              <a:off x="5457" y="1361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Line 220"/>
            <p:cNvSpPr>
              <a:spLocks noChangeShapeType="1"/>
            </p:cNvSpPr>
            <p:nvPr/>
          </p:nvSpPr>
          <p:spPr bwMode="auto">
            <a:xfrm>
              <a:off x="244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Rectangle 221"/>
            <p:cNvSpPr>
              <a:spLocks noChangeArrowheads="1"/>
            </p:cNvSpPr>
            <p:nvPr/>
          </p:nvSpPr>
          <p:spPr bwMode="auto">
            <a:xfrm>
              <a:off x="244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Line 222"/>
            <p:cNvSpPr>
              <a:spLocks noChangeShapeType="1"/>
            </p:cNvSpPr>
            <p:nvPr/>
          </p:nvSpPr>
          <p:spPr bwMode="auto">
            <a:xfrm>
              <a:off x="3154" y="2311"/>
              <a:ext cx="0" cy="159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Rectangle 223"/>
            <p:cNvSpPr>
              <a:spLocks noChangeArrowheads="1"/>
            </p:cNvSpPr>
            <p:nvPr/>
          </p:nvSpPr>
          <p:spPr bwMode="auto">
            <a:xfrm>
              <a:off x="3154" y="2311"/>
              <a:ext cx="3" cy="159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8" name="Line 224"/>
            <p:cNvSpPr>
              <a:spLocks noChangeShapeType="1"/>
            </p:cNvSpPr>
            <p:nvPr/>
          </p:nvSpPr>
          <p:spPr bwMode="auto">
            <a:xfrm>
              <a:off x="353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9" name="Rectangle 225"/>
            <p:cNvSpPr>
              <a:spLocks noChangeArrowheads="1"/>
            </p:cNvSpPr>
            <p:nvPr/>
          </p:nvSpPr>
          <p:spPr bwMode="auto">
            <a:xfrm>
              <a:off x="353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1" name="Line 226"/>
            <p:cNvSpPr>
              <a:spLocks noChangeShapeType="1"/>
            </p:cNvSpPr>
            <p:nvPr/>
          </p:nvSpPr>
          <p:spPr bwMode="auto">
            <a:xfrm>
              <a:off x="3921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2" name="Rectangle 227"/>
            <p:cNvSpPr>
              <a:spLocks noChangeArrowheads="1"/>
            </p:cNvSpPr>
            <p:nvPr/>
          </p:nvSpPr>
          <p:spPr bwMode="auto">
            <a:xfrm>
              <a:off x="3921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3" name="Line 228"/>
            <p:cNvSpPr>
              <a:spLocks noChangeShapeType="1"/>
            </p:cNvSpPr>
            <p:nvPr/>
          </p:nvSpPr>
          <p:spPr bwMode="auto">
            <a:xfrm>
              <a:off x="4305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4" name="Rectangle 229"/>
            <p:cNvSpPr>
              <a:spLocks noChangeArrowheads="1"/>
            </p:cNvSpPr>
            <p:nvPr/>
          </p:nvSpPr>
          <p:spPr bwMode="auto">
            <a:xfrm>
              <a:off x="4305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5" name="Line 230"/>
            <p:cNvSpPr>
              <a:spLocks noChangeShapeType="1"/>
            </p:cNvSpPr>
            <p:nvPr/>
          </p:nvSpPr>
          <p:spPr bwMode="auto">
            <a:xfrm>
              <a:off x="468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6" name="Rectangle 231"/>
            <p:cNvSpPr>
              <a:spLocks noChangeArrowheads="1"/>
            </p:cNvSpPr>
            <p:nvPr/>
          </p:nvSpPr>
          <p:spPr bwMode="auto">
            <a:xfrm>
              <a:off x="468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7" name="Line 232"/>
            <p:cNvSpPr>
              <a:spLocks noChangeShapeType="1"/>
            </p:cNvSpPr>
            <p:nvPr/>
          </p:nvSpPr>
          <p:spPr bwMode="auto">
            <a:xfrm>
              <a:off x="5073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8" name="Rectangle 233"/>
            <p:cNvSpPr>
              <a:spLocks noChangeArrowheads="1"/>
            </p:cNvSpPr>
            <p:nvPr/>
          </p:nvSpPr>
          <p:spPr bwMode="auto">
            <a:xfrm>
              <a:off x="5073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9" name="Rectangle 234"/>
            <p:cNvSpPr>
              <a:spLocks noChangeArrowheads="1"/>
            </p:cNvSpPr>
            <p:nvPr/>
          </p:nvSpPr>
          <p:spPr bwMode="auto">
            <a:xfrm>
              <a:off x="2453" y="2545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0" name="Line 235"/>
            <p:cNvSpPr>
              <a:spLocks noChangeShapeType="1"/>
            </p:cNvSpPr>
            <p:nvPr/>
          </p:nvSpPr>
          <p:spPr bwMode="auto">
            <a:xfrm>
              <a:off x="545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1" name="Rectangle 236"/>
            <p:cNvSpPr>
              <a:spLocks noChangeArrowheads="1"/>
            </p:cNvSpPr>
            <p:nvPr/>
          </p:nvSpPr>
          <p:spPr bwMode="auto">
            <a:xfrm>
              <a:off x="545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2" name="Rectangle 237"/>
            <p:cNvSpPr>
              <a:spLocks noChangeArrowheads="1"/>
            </p:cNvSpPr>
            <p:nvPr/>
          </p:nvSpPr>
          <p:spPr bwMode="auto">
            <a:xfrm>
              <a:off x="2445" y="2545"/>
              <a:ext cx="8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3" name="Rectangle 238"/>
            <p:cNvSpPr>
              <a:spLocks noChangeArrowheads="1"/>
            </p:cNvSpPr>
            <p:nvPr/>
          </p:nvSpPr>
          <p:spPr bwMode="auto">
            <a:xfrm>
              <a:off x="2453" y="2786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4" name="Rectangle 239"/>
            <p:cNvSpPr>
              <a:spLocks noChangeArrowheads="1"/>
            </p:cNvSpPr>
            <p:nvPr/>
          </p:nvSpPr>
          <p:spPr bwMode="auto">
            <a:xfrm>
              <a:off x="5453" y="2553"/>
              <a:ext cx="8" cy="2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5" name="Line 240"/>
            <p:cNvSpPr>
              <a:spLocks noChangeShapeType="1"/>
            </p:cNvSpPr>
            <p:nvPr/>
          </p:nvSpPr>
          <p:spPr bwMode="auto">
            <a:xfrm>
              <a:off x="3154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6" name="Rectangle 241"/>
            <p:cNvSpPr>
              <a:spLocks noChangeArrowheads="1"/>
            </p:cNvSpPr>
            <p:nvPr/>
          </p:nvSpPr>
          <p:spPr bwMode="auto">
            <a:xfrm>
              <a:off x="3154" y="2553"/>
              <a:ext cx="3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7" name="Line 242"/>
            <p:cNvSpPr>
              <a:spLocks noChangeShapeType="1"/>
            </p:cNvSpPr>
            <p:nvPr/>
          </p:nvSpPr>
          <p:spPr bwMode="auto">
            <a:xfrm>
              <a:off x="3537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8" name="Rectangle 243"/>
            <p:cNvSpPr>
              <a:spLocks noChangeArrowheads="1"/>
            </p:cNvSpPr>
            <p:nvPr/>
          </p:nvSpPr>
          <p:spPr bwMode="auto">
            <a:xfrm>
              <a:off x="3537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0" name="Rectangle 245"/>
            <p:cNvSpPr>
              <a:spLocks noChangeArrowheads="1"/>
            </p:cNvSpPr>
            <p:nvPr/>
          </p:nvSpPr>
          <p:spPr bwMode="auto">
            <a:xfrm>
              <a:off x="3921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1" name="Line 246"/>
            <p:cNvSpPr>
              <a:spLocks noChangeShapeType="1"/>
            </p:cNvSpPr>
            <p:nvPr/>
          </p:nvSpPr>
          <p:spPr bwMode="auto">
            <a:xfrm>
              <a:off x="4305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2" name="Rectangle 247"/>
            <p:cNvSpPr>
              <a:spLocks noChangeArrowheads="1"/>
            </p:cNvSpPr>
            <p:nvPr/>
          </p:nvSpPr>
          <p:spPr bwMode="auto">
            <a:xfrm>
              <a:off x="4305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3" name="Line 248"/>
            <p:cNvSpPr>
              <a:spLocks noChangeShapeType="1"/>
            </p:cNvSpPr>
            <p:nvPr/>
          </p:nvSpPr>
          <p:spPr bwMode="auto">
            <a:xfrm>
              <a:off x="4689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4" name="Rectangle 249"/>
            <p:cNvSpPr>
              <a:spLocks noChangeArrowheads="1"/>
            </p:cNvSpPr>
            <p:nvPr/>
          </p:nvSpPr>
          <p:spPr bwMode="auto">
            <a:xfrm>
              <a:off x="4689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5" name="Line 250"/>
            <p:cNvSpPr>
              <a:spLocks noChangeShapeType="1"/>
            </p:cNvSpPr>
            <p:nvPr/>
          </p:nvSpPr>
          <p:spPr bwMode="auto">
            <a:xfrm>
              <a:off x="5073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6" name="Rectangle 251"/>
            <p:cNvSpPr>
              <a:spLocks noChangeArrowheads="1"/>
            </p:cNvSpPr>
            <p:nvPr/>
          </p:nvSpPr>
          <p:spPr bwMode="auto">
            <a:xfrm>
              <a:off x="5073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7" name="Line 252"/>
            <p:cNvSpPr>
              <a:spLocks noChangeShapeType="1"/>
            </p:cNvSpPr>
            <p:nvPr/>
          </p:nvSpPr>
          <p:spPr bwMode="auto">
            <a:xfrm>
              <a:off x="2453" y="286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8" name="Rectangle 253"/>
            <p:cNvSpPr>
              <a:spLocks noChangeArrowheads="1"/>
            </p:cNvSpPr>
            <p:nvPr/>
          </p:nvSpPr>
          <p:spPr bwMode="auto">
            <a:xfrm>
              <a:off x="2453" y="2869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9" name="Line 254"/>
            <p:cNvSpPr>
              <a:spLocks noChangeShapeType="1"/>
            </p:cNvSpPr>
            <p:nvPr/>
          </p:nvSpPr>
          <p:spPr bwMode="auto">
            <a:xfrm>
              <a:off x="2453" y="294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0" name="Rectangle 255"/>
            <p:cNvSpPr>
              <a:spLocks noChangeArrowheads="1"/>
            </p:cNvSpPr>
            <p:nvPr/>
          </p:nvSpPr>
          <p:spPr bwMode="auto">
            <a:xfrm>
              <a:off x="2453" y="2949"/>
              <a:ext cx="300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1" name="Line 256"/>
            <p:cNvSpPr>
              <a:spLocks noChangeShapeType="1"/>
            </p:cNvSpPr>
            <p:nvPr/>
          </p:nvSpPr>
          <p:spPr bwMode="auto">
            <a:xfrm>
              <a:off x="2453" y="3028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2" name="Rectangle 257"/>
            <p:cNvSpPr>
              <a:spLocks noChangeArrowheads="1"/>
            </p:cNvSpPr>
            <p:nvPr/>
          </p:nvSpPr>
          <p:spPr bwMode="auto">
            <a:xfrm>
              <a:off x="2453" y="3028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3" name="Line 258"/>
            <p:cNvSpPr>
              <a:spLocks noChangeShapeType="1"/>
            </p:cNvSpPr>
            <p:nvPr/>
          </p:nvSpPr>
          <p:spPr bwMode="auto">
            <a:xfrm>
              <a:off x="3154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4" name="Rectangle 259"/>
            <p:cNvSpPr>
              <a:spLocks noChangeArrowheads="1"/>
            </p:cNvSpPr>
            <p:nvPr/>
          </p:nvSpPr>
          <p:spPr bwMode="auto">
            <a:xfrm>
              <a:off x="3154" y="2873"/>
              <a:ext cx="3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5" name="Line 260"/>
            <p:cNvSpPr>
              <a:spLocks noChangeShapeType="1"/>
            </p:cNvSpPr>
            <p:nvPr/>
          </p:nvSpPr>
          <p:spPr bwMode="auto">
            <a:xfrm>
              <a:off x="3537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6" name="Rectangle 261"/>
            <p:cNvSpPr>
              <a:spLocks noChangeArrowheads="1"/>
            </p:cNvSpPr>
            <p:nvPr/>
          </p:nvSpPr>
          <p:spPr bwMode="auto">
            <a:xfrm>
              <a:off x="3537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7" name="Line 262"/>
            <p:cNvSpPr>
              <a:spLocks noChangeShapeType="1"/>
            </p:cNvSpPr>
            <p:nvPr/>
          </p:nvSpPr>
          <p:spPr bwMode="auto">
            <a:xfrm>
              <a:off x="3921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8" name="Rectangle 263"/>
            <p:cNvSpPr>
              <a:spLocks noChangeArrowheads="1"/>
            </p:cNvSpPr>
            <p:nvPr/>
          </p:nvSpPr>
          <p:spPr bwMode="auto">
            <a:xfrm>
              <a:off x="3921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9" name="Line 264"/>
            <p:cNvSpPr>
              <a:spLocks noChangeShapeType="1"/>
            </p:cNvSpPr>
            <p:nvPr/>
          </p:nvSpPr>
          <p:spPr bwMode="auto">
            <a:xfrm>
              <a:off x="4305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0" name="Rectangle 265"/>
            <p:cNvSpPr>
              <a:spLocks noChangeArrowheads="1"/>
            </p:cNvSpPr>
            <p:nvPr/>
          </p:nvSpPr>
          <p:spPr bwMode="auto">
            <a:xfrm>
              <a:off x="4305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1" name="Line 266"/>
            <p:cNvSpPr>
              <a:spLocks noChangeShapeType="1"/>
            </p:cNvSpPr>
            <p:nvPr/>
          </p:nvSpPr>
          <p:spPr bwMode="auto">
            <a:xfrm>
              <a:off x="4689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2" name="Rectangle 267"/>
            <p:cNvSpPr>
              <a:spLocks noChangeArrowheads="1"/>
            </p:cNvSpPr>
            <p:nvPr/>
          </p:nvSpPr>
          <p:spPr bwMode="auto">
            <a:xfrm>
              <a:off x="4689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3" name="Line 268"/>
            <p:cNvSpPr>
              <a:spLocks noChangeShapeType="1"/>
            </p:cNvSpPr>
            <p:nvPr/>
          </p:nvSpPr>
          <p:spPr bwMode="auto">
            <a:xfrm>
              <a:off x="5073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4" name="Rectangle 269"/>
            <p:cNvSpPr>
              <a:spLocks noChangeArrowheads="1"/>
            </p:cNvSpPr>
            <p:nvPr/>
          </p:nvSpPr>
          <p:spPr bwMode="auto">
            <a:xfrm>
              <a:off x="5073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5" name="Line 270"/>
            <p:cNvSpPr>
              <a:spLocks noChangeShapeType="1"/>
            </p:cNvSpPr>
            <p:nvPr/>
          </p:nvSpPr>
          <p:spPr bwMode="auto">
            <a:xfrm>
              <a:off x="2453" y="31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6" name="Rectangle 271"/>
            <p:cNvSpPr>
              <a:spLocks noChangeArrowheads="1"/>
            </p:cNvSpPr>
            <p:nvPr/>
          </p:nvSpPr>
          <p:spPr bwMode="auto">
            <a:xfrm>
              <a:off x="2453" y="31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7" name="Line 272"/>
            <p:cNvSpPr>
              <a:spLocks noChangeShapeType="1"/>
            </p:cNvSpPr>
            <p:nvPr/>
          </p:nvSpPr>
          <p:spPr bwMode="auto">
            <a:xfrm>
              <a:off x="2453" y="3186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8" name="Rectangle 273"/>
            <p:cNvSpPr>
              <a:spLocks noChangeArrowheads="1"/>
            </p:cNvSpPr>
            <p:nvPr/>
          </p:nvSpPr>
          <p:spPr bwMode="auto">
            <a:xfrm>
              <a:off x="2453" y="3186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9" name="Line 274"/>
            <p:cNvSpPr>
              <a:spLocks noChangeShapeType="1"/>
            </p:cNvSpPr>
            <p:nvPr/>
          </p:nvSpPr>
          <p:spPr bwMode="auto">
            <a:xfrm>
              <a:off x="2453" y="3265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0" name="Rectangle 275"/>
            <p:cNvSpPr>
              <a:spLocks noChangeArrowheads="1"/>
            </p:cNvSpPr>
            <p:nvPr/>
          </p:nvSpPr>
          <p:spPr bwMode="auto">
            <a:xfrm>
              <a:off x="2453" y="3265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1" name="Line 276"/>
            <p:cNvSpPr>
              <a:spLocks noChangeShapeType="1"/>
            </p:cNvSpPr>
            <p:nvPr/>
          </p:nvSpPr>
          <p:spPr bwMode="auto">
            <a:xfrm>
              <a:off x="2453" y="3344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2" name="Rectangle 277"/>
            <p:cNvSpPr>
              <a:spLocks noChangeArrowheads="1"/>
            </p:cNvSpPr>
            <p:nvPr/>
          </p:nvSpPr>
          <p:spPr bwMode="auto">
            <a:xfrm>
              <a:off x="2453" y="3344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3" name="Line 278"/>
            <p:cNvSpPr>
              <a:spLocks noChangeShapeType="1"/>
            </p:cNvSpPr>
            <p:nvPr/>
          </p:nvSpPr>
          <p:spPr bwMode="auto">
            <a:xfrm>
              <a:off x="3154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4" name="Rectangle 279"/>
            <p:cNvSpPr>
              <a:spLocks noChangeArrowheads="1"/>
            </p:cNvSpPr>
            <p:nvPr/>
          </p:nvSpPr>
          <p:spPr bwMode="auto">
            <a:xfrm>
              <a:off x="3154" y="3111"/>
              <a:ext cx="3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5" name="Line 280"/>
            <p:cNvSpPr>
              <a:spLocks noChangeShapeType="1"/>
            </p:cNvSpPr>
            <p:nvPr/>
          </p:nvSpPr>
          <p:spPr bwMode="auto">
            <a:xfrm>
              <a:off x="3537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6" name="Rectangle 281"/>
            <p:cNvSpPr>
              <a:spLocks noChangeArrowheads="1"/>
            </p:cNvSpPr>
            <p:nvPr/>
          </p:nvSpPr>
          <p:spPr bwMode="auto">
            <a:xfrm>
              <a:off x="3537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7" name="Line 282"/>
            <p:cNvSpPr>
              <a:spLocks noChangeShapeType="1"/>
            </p:cNvSpPr>
            <p:nvPr/>
          </p:nvSpPr>
          <p:spPr bwMode="auto">
            <a:xfrm>
              <a:off x="3921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8" name="Rectangle 283"/>
            <p:cNvSpPr>
              <a:spLocks noChangeArrowheads="1"/>
            </p:cNvSpPr>
            <p:nvPr/>
          </p:nvSpPr>
          <p:spPr bwMode="auto">
            <a:xfrm>
              <a:off x="3921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9" name="Line 284"/>
            <p:cNvSpPr>
              <a:spLocks noChangeShapeType="1"/>
            </p:cNvSpPr>
            <p:nvPr/>
          </p:nvSpPr>
          <p:spPr bwMode="auto">
            <a:xfrm>
              <a:off x="4305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0" name="Rectangle 285"/>
            <p:cNvSpPr>
              <a:spLocks noChangeArrowheads="1"/>
            </p:cNvSpPr>
            <p:nvPr/>
          </p:nvSpPr>
          <p:spPr bwMode="auto">
            <a:xfrm>
              <a:off x="4305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1" name="Line 286"/>
            <p:cNvSpPr>
              <a:spLocks noChangeShapeType="1"/>
            </p:cNvSpPr>
            <p:nvPr/>
          </p:nvSpPr>
          <p:spPr bwMode="auto">
            <a:xfrm>
              <a:off x="4689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2" name="Rectangle 287"/>
            <p:cNvSpPr>
              <a:spLocks noChangeArrowheads="1"/>
            </p:cNvSpPr>
            <p:nvPr/>
          </p:nvSpPr>
          <p:spPr bwMode="auto">
            <a:xfrm>
              <a:off x="4689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3" name="Line 288"/>
            <p:cNvSpPr>
              <a:spLocks noChangeShapeType="1"/>
            </p:cNvSpPr>
            <p:nvPr/>
          </p:nvSpPr>
          <p:spPr bwMode="auto">
            <a:xfrm>
              <a:off x="5073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4" name="Rectangle 289"/>
            <p:cNvSpPr>
              <a:spLocks noChangeArrowheads="1"/>
            </p:cNvSpPr>
            <p:nvPr/>
          </p:nvSpPr>
          <p:spPr bwMode="auto">
            <a:xfrm>
              <a:off x="5073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5" name="Line 290"/>
            <p:cNvSpPr>
              <a:spLocks noChangeShapeType="1"/>
            </p:cNvSpPr>
            <p:nvPr/>
          </p:nvSpPr>
          <p:spPr bwMode="auto">
            <a:xfrm>
              <a:off x="2453" y="342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6" name="Rectangle 291"/>
            <p:cNvSpPr>
              <a:spLocks noChangeArrowheads="1"/>
            </p:cNvSpPr>
            <p:nvPr/>
          </p:nvSpPr>
          <p:spPr bwMode="auto">
            <a:xfrm>
              <a:off x="2453" y="342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7" name="Line 292"/>
            <p:cNvSpPr>
              <a:spLocks noChangeShapeType="1"/>
            </p:cNvSpPr>
            <p:nvPr/>
          </p:nvSpPr>
          <p:spPr bwMode="auto">
            <a:xfrm>
              <a:off x="2453" y="350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8" name="Rectangle 293"/>
            <p:cNvSpPr>
              <a:spLocks noChangeArrowheads="1"/>
            </p:cNvSpPr>
            <p:nvPr/>
          </p:nvSpPr>
          <p:spPr bwMode="auto">
            <a:xfrm>
              <a:off x="2453" y="350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9" name="Line 294"/>
            <p:cNvSpPr>
              <a:spLocks noChangeShapeType="1"/>
            </p:cNvSpPr>
            <p:nvPr/>
          </p:nvSpPr>
          <p:spPr bwMode="auto">
            <a:xfrm>
              <a:off x="2453" y="3582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0" name="Rectangle 295"/>
            <p:cNvSpPr>
              <a:spLocks noChangeArrowheads="1"/>
            </p:cNvSpPr>
            <p:nvPr/>
          </p:nvSpPr>
          <p:spPr bwMode="auto">
            <a:xfrm>
              <a:off x="2453" y="3582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1" name="Line 296"/>
            <p:cNvSpPr>
              <a:spLocks noChangeShapeType="1"/>
            </p:cNvSpPr>
            <p:nvPr/>
          </p:nvSpPr>
          <p:spPr bwMode="auto">
            <a:xfrm>
              <a:off x="2453" y="3661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2" name="Rectangle 297"/>
            <p:cNvSpPr>
              <a:spLocks noChangeArrowheads="1"/>
            </p:cNvSpPr>
            <p:nvPr/>
          </p:nvSpPr>
          <p:spPr bwMode="auto">
            <a:xfrm>
              <a:off x="2453" y="3661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3" name="Line 298"/>
            <p:cNvSpPr>
              <a:spLocks noChangeShapeType="1"/>
            </p:cNvSpPr>
            <p:nvPr/>
          </p:nvSpPr>
          <p:spPr bwMode="auto">
            <a:xfrm>
              <a:off x="2449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4" name="Rectangle 299"/>
            <p:cNvSpPr>
              <a:spLocks noChangeArrowheads="1"/>
            </p:cNvSpPr>
            <p:nvPr/>
          </p:nvSpPr>
          <p:spPr bwMode="auto">
            <a:xfrm>
              <a:off x="2449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5" name="Line 300"/>
            <p:cNvSpPr>
              <a:spLocks noChangeShapeType="1"/>
            </p:cNvSpPr>
            <p:nvPr/>
          </p:nvSpPr>
          <p:spPr bwMode="auto">
            <a:xfrm>
              <a:off x="3154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6" name="Rectangle 301"/>
            <p:cNvSpPr>
              <a:spLocks noChangeArrowheads="1"/>
            </p:cNvSpPr>
            <p:nvPr/>
          </p:nvSpPr>
          <p:spPr bwMode="auto">
            <a:xfrm>
              <a:off x="3154" y="3427"/>
              <a:ext cx="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7" name="Line 302"/>
            <p:cNvSpPr>
              <a:spLocks noChangeShapeType="1"/>
            </p:cNvSpPr>
            <p:nvPr/>
          </p:nvSpPr>
          <p:spPr bwMode="auto">
            <a:xfrm>
              <a:off x="3537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8" name="Rectangle 303"/>
            <p:cNvSpPr>
              <a:spLocks noChangeArrowheads="1"/>
            </p:cNvSpPr>
            <p:nvPr/>
          </p:nvSpPr>
          <p:spPr bwMode="auto">
            <a:xfrm>
              <a:off x="3537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9" name="Line 304"/>
            <p:cNvSpPr>
              <a:spLocks noChangeShapeType="1"/>
            </p:cNvSpPr>
            <p:nvPr/>
          </p:nvSpPr>
          <p:spPr bwMode="auto">
            <a:xfrm>
              <a:off x="3921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0" name="Rectangle 305"/>
            <p:cNvSpPr>
              <a:spLocks noChangeArrowheads="1"/>
            </p:cNvSpPr>
            <p:nvPr/>
          </p:nvSpPr>
          <p:spPr bwMode="auto">
            <a:xfrm>
              <a:off x="3921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1" name="Line 306"/>
            <p:cNvSpPr>
              <a:spLocks noChangeShapeType="1"/>
            </p:cNvSpPr>
            <p:nvPr/>
          </p:nvSpPr>
          <p:spPr bwMode="auto">
            <a:xfrm>
              <a:off x="4305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2" name="Rectangle 307"/>
            <p:cNvSpPr>
              <a:spLocks noChangeArrowheads="1"/>
            </p:cNvSpPr>
            <p:nvPr/>
          </p:nvSpPr>
          <p:spPr bwMode="auto">
            <a:xfrm>
              <a:off x="4305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3" name="Line 308"/>
            <p:cNvSpPr>
              <a:spLocks noChangeShapeType="1"/>
            </p:cNvSpPr>
            <p:nvPr/>
          </p:nvSpPr>
          <p:spPr bwMode="auto">
            <a:xfrm>
              <a:off x="4689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4" name="Rectangle 309"/>
            <p:cNvSpPr>
              <a:spLocks noChangeArrowheads="1"/>
            </p:cNvSpPr>
            <p:nvPr/>
          </p:nvSpPr>
          <p:spPr bwMode="auto">
            <a:xfrm>
              <a:off x="4689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5" name="Line 310"/>
            <p:cNvSpPr>
              <a:spLocks noChangeShapeType="1"/>
            </p:cNvSpPr>
            <p:nvPr/>
          </p:nvSpPr>
          <p:spPr bwMode="auto">
            <a:xfrm>
              <a:off x="5073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6" name="Rectangle 311"/>
            <p:cNvSpPr>
              <a:spLocks noChangeArrowheads="1"/>
            </p:cNvSpPr>
            <p:nvPr/>
          </p:nvSpPr>
          <p:spPr bwMode="auto">
            <a:xfrm>
              <a:off x="5073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7" name="Line 312"/>
            <p:cNvSpPr>
              <a:spLocks noChangeShapeType="1"/>
            </p:cNvSpPr>
            <p:nvPr/>
          </p:nvSpPr>
          <p:spPr bwMode="auto">
            <a:xfrm>
              <a:off x="2453" y="3740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8" name="Rectangle 313"/>
            <p:cNvSpPr>
              <a:spLocks noChangeArrowheads="1"/>
            </p:cNvSpPr>
            <p:nvPr/>
          </p:nvSpPr>
          <p:spPr bwMode="auto">
            <a:xfrm>
              <a:off x="2453" y="3740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9" name="Line 314"/>
            <p:cNvSpPr>
              <a:spLocks noChangeShapeType="1"/>
            </p:cNvSpPr>
            <p:nvPr/>
          </p:nvSpPr>
          <p:spPr bwMode="auto">
            <a:xfrm>
              <a:off x="5457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0" name="Rectangle 315"/>
            <p:cNvSpPr>
              <a:spLocks noChangeArrowheads="1"/>
            </p:cNvSpPr>
            <p:nvPr/>
          </p:nvSpPr>
          <p:spPr bwMode="auto">
            <a:xfrm>
              <a:off x="5457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1" name="Line 316"/>
            <p:cNvSpPr>
              <a:spLocks noChangeShapeType="1"/>
            </p:cNvSpPr>
            <p:nvPr/>
          </p:nvSpPr>
          <p:spPr bwMode="auto">
            <a:xfrm>
              <a:off x="244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2" name="Rectangle 317"/>
            <p:cNvSpPr>
              <a:spLocks noChangeArrowheads="1"/>
            </p:cNvSpPr>
            <p:nvPr/>
          </p:nvSpPr>
          <p:spPr bwMode="auto">
            <a:xfrm>
              <a:off x="244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3" name="Line 318"/>
            <p:cNvSpPr>
              <a:spLocks noChangeShapeType="1"/>
            </p:cNvSpPr>
            <p:nvPr/>
          </p:nvSpPr>
          <p:spPr bwMode="auto">
            <a:xfrm>
              <a:off x="3154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4" name="Rectangle 319"/>
            <p:cNvSpPr>
              <a:spLocks noChangeArrowheads="1"/>
            </p:cNvSpPr>
            <p:nvPr/>
          </p:nvSpPr>
          <p:spPr bwMode="auto">
            <a:xfrm>
              <a:off x="3154" y="3744"/>
              <a:ext cx="3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5" name="Line 320"/>
            <p:cNvSpPr>
              <a:spLocks noChangeShapeType="1"/>
            </p:cNvSpPr>
            <p:nvPr/>
          </p:nvSpPr>
          <p:spPr bwMode="auto">
            <a:xfrm>
              <a:off x="353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6" name="Rectangle 321"/>
            <p:cNvSpPr>
              <a:spLocks noChangeArrowheads="1"/>
            </p:cNvSpPr>
            <p:nvPr/>
          </p:nvSpPr>
          <p:spPr bwMode="auto">
            <a:xfrm>
              <a:off x="353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7" name="Line 322"/>
            <p:cNvSpPr>
              <a:spLocks noChangeShapeType="1"/>
            </p:cNvSpPr>
            <p:nvPr/>
          </p:nvSpPr>
          <p:spPr bwMode="auto">
            <a:xfrm>
              <a:off x="3921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8" name="Rectangle 323"/>
            <p:cNvSpPr>
              <a:spLocks noChangeArrowheads="1"/>
            </p:cNvSpPr>
            <p:nvPr/>
          </p:nvSpPr>
          <p:spPr bwMode="auto">
            <a:xfrm>
              <a:off x="3921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9" name="Line 324"/>
            <p:cNvSpPr>
              <a:spLocks noChangeShapeType="1"/>
            </p:cNvSpPr>
            <p:nvPr/>
          </p:nvSpPr>
          <p:spPr bwMode="auto">
            <a:xfrm>
              <a:off x="4305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0" name="Rectangle 325"/>
            <p:cNvSpPr>
              <a:spLocks noChangeArrowheads="1"/>
            </p:cNvSpPr>
            <p:nvPr/>
          </p:nvSpPr>
          <p:spPr bwMode="auto">
            <a:xfrm>
              <a:off x="4305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1" name="Line 326"/>
            <p:cNvSpPr>
              <a:spLocks noChangeShapeType="1"/>
            </p:cNvSpPr>
            <p:nvPr/>
          </p:nvSpPr>
          <p:spPr bwMode="auto">
            <a:xfrm>
              <a:off x="468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2" name="Rectangle 327"/>
            <p:cNvSpPr>
              <a:spLocks noChangeArrowheads="1"/>
            </p:cNvSpPr>
            <p:nvPr/>
          </p:nvSpPr>
          <p:spPr bwMode="auto">
            <a:xfrm>
              <a:off x="468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3" name="Line 328"/>
            <p:cNvSpPr>
              <a:spLocks noChangeShapeType="1"/>
            </p:cNvSpPr>
            <p:nvPr/>
          </p:nvSpPr>
          <p:spPr bwMode="auto">
            <a:xfrm>
              <a:off x="5073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4" name="Rectangle 329"/>
            <p:cNvSpPr>
              <a:spLocks noChangeArrowheads="1"/>
            </p:cNvSpPr>
            <p:nvPr/>
          </p:nvSpPr>
          <p:spPr bwMode="auto">
            <a:xfrm>
              <a:off x="5073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5" name="Line 330"/>
            <p:cNvSpPr>
              <a:spLocks noChangeShapeType="1"/>
            </p:cNvSpPr>
            <p:nvPr/>
          </p:nvSpPr>
          <p:spPr bwMode="auto">
            <a:xfrm>
              <a:off x="545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6" name="Rectangle 331"/>
            <p:cNvSpPr>
              <a:spLocks noChangeArrowheads="1"/>
            </p:cNvSpPr>
            <p:nvPr/>
          </p:nvSpPr>
          <p:spPr bwMode="auto">
            <a:xfrm>
              <a:off x="545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7" name="Line 332"/>
            <p:cNvSpPr>
              <a:spLocks noChangeShapeType="1"/>
            </p:cNvSpPr>
            <p:nvPr/>
          </p:nvSpPr>
          <p:spPr bwMode="auto">
            <a:xfrm>
              <a:off x="2449" y="1033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8" name="Rectangle 333"/>
            <p:cNvSpPr>
              <a:spLocks noChangeArrowheads="1"/>
            </p:cNvSpPr>
            <p:nvPr/>
          </p:nvSpPr>
          <p:spPr bwMode="auto">
            <a:xfrm>
              <a:off x="2449" y="1033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9" name="Line 334"/>
            <p:cNvSpPr>
              <a:spLocks noChangeShapeType="1"/>
            </p:cNvSpPr>
            <p:nvPr/>
          </p:nvSpPr>
          <p:spPr bwMode="auto">
            <a:xfrm>
              <a:off x="5461" y="11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0" name="Rectangle 335"/>
            <p:cNvSpPr>
              <a:spLocks noChangeArrowheads="1"/>
            </p:cNvSpPr>
            <p:nvPr/>
          </p:nvSpPr>
          <p:spPr bwMode="auto">
            <a:xfrm>
              <a:off x="5461" y="11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1" name="Line 336"/>
            <p:cNvSpPr>
              <a:spLocks noChangeShapeType="1"/>
            </p:cNvSpPr>
            <p:nvPr/>
          </p:nvSpPr>
          <p:spPr bwMode="auto">
            <a:xfrm>
              <a:off x="5461" y="135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2" name="Rectangle 337"/>
            <p:cNvSpPr>
              <a:spLocks noChangeArrowheads="1"/>
            </p:cNvSpPr>
            <p:nvPr/>
          </p:nvSpPr>
          <p:spPr bwMode="auto">
            <a:xfrm>
              <a:off x="5461" y="1358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3" name="Line 338"/>
            <p:cNvSpPr>
              <a:spLocks noChangeShapeType="1"/>
            </p:cNvSpPr>
            <p:nvPr/>
          </p:nvSpPr>
          <p:spPr bwMode="auto">
            <a:xfrm>
              <a:off x="5461" y="14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4" name="Rectangle 339"/>
            <p:cNvSpPr>
              <a:spLocks noChangeArrowheads="1"/>
            </p:cNvSpPr>
            <p:nvPr/>
          </p:nvSpPr>
          <p:spPr bwMode="auto">
            <a:xfrm>
              <a:off x="5461" y="143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5" name="Line 340"/>
            <p:cNvSpPr>
              <a:spLocks noChangeShapeType="1"/>
            </p:cNvSpPr>
            <p:nvPr/>
          </p:nvSpPr>
          <p:spPr bwMode="auto">
            <a:xfrm>
              <a:off x="5461" y="15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6" name="Rectangle 341"/>
            <p:cNvSpPr>
              <a:spLocks noChangeArrowheads="1"/>
            </p:cNvSpPr>
            <p:nvPr/>
          </p:nvSpPr>
          <p:spPr bwMode="auto">
            <a:xfrm>
              <a:off x="5461" y="15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7" name="Line 342"/>
            <p:cNvSpPr>
              <a:spLocks noChangeShapeType="1"/>
            </p:cNvSpPr>
            <p:nvPr/>
          </p:nvSpPr>
          <p:spPr bwMode="auto">
            <a:xfrm>
              <a:off x="5461" y="159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8" name="Rectangle 343"/>
            <p:cNvSpPr>
              <a:spLocks noChangeArrowheads="1"/>
            </p:cNvSpPr>
            <p:nvPr/>
          </p:nvSpPr>
          <p:spPr bwMode="auto">
            <a:xfrm>
              <a:off x="5461" y="159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9" name="Line 344"/>
            <p:cNvSpPr>
              <a:spLocks noChangeShapeType="1"/>
            </p:cNvSpPr>
            <p:nvPr/>
          </p:nvSpPr>
          <p:spPr bwMode="auto">
            <a:xfrm>
              <a:off x="5461" y="167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0" name="Rectangle 345"/>
            <p:cNvSpPr>
              <a:spLocks noChangeArrowheads="1"/>
            </p:cNvSpPr>
            <p:nvPr/>
          </p:nvSpPr>
          <p:spPr bwMode="auto">
            <a:xfrm>
              <a:off x="5461" y="167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1" name="Line 346"/>
            <p:cNvSpPr>
              <a:spLocks noChangeShapeType="1"/>
            </p:cNvSpPr>
            <p:nvPr/>
          </p:nvSpPr>
          <p:spPr bwMode="auto">
            <a:xfrm>
              <a:off x="5461" y="175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2" name="Rectangle 347"/>
            <p:cNvSpPr>
              <a:spLocks noChangeArrowheads="1"/>
            </p:cNvSpPr>
            <p:nvPr/>
          </p:nvSpPr>
          <p:spPr bwMode="auto">
            <a:xfrm>
              <a:off x="5461" y="175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3" name="Line 348"/>
            <p:cNvSpPr>
              <a:spLocks noChangeShapeType="1"/>
            </p:cNvSpPr>
            <p:nvPr/>
          </p:nvSpPr>
          <p:spPr bwMode="auto">
            <a:xfrm>
              <a:off x="5461" y="183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4" name="Rectangle 349"/>
            <p:cNvSpPr>
              <a:spLocks noChangeArrowheads="1"/>
            </p:cNvSpPr>
            <p:nvPr/>
          </p:nvSpPr>
          <p:spPr bwMode="auto">
            <a:xfrm>
              <a:off x="5461" y="183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5" name="Line 350"/>
            <p:cNvSpPr>
              <a:spLocks noChangeShapeType="1"/>
            </p:cNvSpPr>
            <p:nvPr/>
          </p:nvSpPr>
          <p:spPr bwMode="auto">
            <a:xfrm>
              <a:off x="5461" y="191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6" name="Rectangle 351"/>
            <p:cNvSpPr>
              <a:spLocks noChangeArrowheads="1"/>
            </p:cNvSpPr>
            <p:nvPr/>
          </p:nvSpPr>
          <p:spPr bwMode="auto">
            <a:xfrm>
              <a:off x="5461" y="191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7" name="Line 352"/>
            <p:cNvSpPr>
              <a:spLocks noChangeShapeType="1"/>
            </p:cNvSpPr>
            <p:nvPr/>
          </p:nvSpPr>
          <p:spPr bwMode="auto">
            <a:xfrm>
              <a:off x="5461" y="199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8" name="Rectangle 353"/>
            <p:cNvSpPr>
              <a:spLocks noChangeArrowheads="1"/>
            </p:cNvSpPr>
            <p:nvPr/>
          </p:nvSpPr>
          <p:spPr bwMode="auto">
            <a:xfrm>
              <a:off x="5461" y="199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9" name="Line 354"/>
            <p:cNvSpPr>
              <a:spLocks noChangeShapeType="1"/>
            </p:cNvSpPr>
            <p:nvPr/>
          </p:nvSpPr>
          <p:spPr bwMode="auto">
            <a:xfrm>
              <a:off x="5461" y="207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0" name="Rectangle 355"/>
            <p:cNvSpPr>
              <a:spLocks noChangeArrowheads="1"/>
            </p:cNvSpPr>
            <p:nvPr/>
          </p:nvSpPr>
          <p:spPr bwMode="auto">
            <a:xfrm>
              <a:off x="5461" y="207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1" name="Line 356"/>
            <p:cNvSpPr>
              <a:spLocks noChangeShapeType="1"/>
            </p:cNvSpPr>
            <p:nvPr/>
          </p:nvSpPr>
          <p:spPr bwMode="auto">
            <a:xfrm>
              <a:off x="5461" y="21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2" name="Rectangle 357"/>
            <p:cNvSpPr>
              <a:spLocks noChangeArrowheads="1"/>
            </p:cNvSpPr>
            <p:nvPr/>
          </p:nvSpPr>
          <p:spPr bwMode="auto">
            <a:xfrm>
              <a:off x="5461" y="21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3" name="Line 358"/>
            <p:cNvSpPr>
              <a:spLocks noChangeShapeType="1"/>
            </p:cNvSpPr>
            <p:nvPr/>
          </p:nvSpPr>
          <p:spPr bwMode="auto">
            <a:xfrm>
              <a:off x="5461" y="22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4" name="Rectangle 359"/>
            <p:cNvSpPr>
              <a:spLocks noChangeArrowheads="1"/>
            </p:cNvSpPr>
            <p:nvPr/>
          </p:nvSpPr>
          <p:spPr bwMode="auto">
            <a:xfrm>
              <a:off x="5461" y="22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5" name="Line 360"/>
            <p:cNvSpPr>
              <a:spLocks noChangeShapeType="1"/>
            </p:cNvSpPr>
            <p:nvPr/>
          </p:nvSpPr>
          <p:spPr bwMode="auto">
            <a:xfrm>
              <a:off x="5461" y="23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6" name="Rectangle 361"/>
            <p:cNvSpPr>
              <a:spLocks noChangeArrowheads="1"/>
            </p:cNvSpPr>
            <p:nvPr/>
          </p:nvSpPr>
          <p:spPr bwMode="auto">
            <a:xfrm>
              <a:off x="5461" y="23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7" name="Line 362"/>
            <p:cNvSpPr>
              <a:spLocks noChangeShapeType="1"/>
            </p:cNvSpPr>
            <p:nvPr/>
          </p:nvSpPr>
          <p:spPr bwMode="auto">
            <a:xfrm>
              <a:off x="2449" y="2387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8" name="Rectangle 363"/>
            <p:cNvSpPr>
              <a:spLocks noChangeArrowheads="1"/>
            </p:cNvSpPr>
            <p:nvPr/>
          </p:nvSpPr>
          <p:spPr bwMode="auto">
            <a:xfrm>
              <a:off x="2449" y="2387"/>
              <a:ext cx="3016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9" name="Line 364"/>
            <p:cNvSpPr>
              <a:spLocks noChangeShapeType="1"/>
            </p:cNvSpPr>
            <p:nvPr/>
          </p:nvSpPr>
          <p:spPr bwMode="auto">
            <a:xfrm>
              <a:off x="2449" y="2466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0" name="Rectangle 365"/>
            <p:cNvSpPr>
              <a:spLocks noChangeArrowheads="1"/>
            </p:cNvSpPr>
            <p:nvPr/>
          </p:nvSpPr>
          <p:spPr bwMode="auto">
            <a:xfrm>
              <a:off x="2449" y="2466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1" name="Line 366"/>
            <p:cNvSpPr>
              <a:spLocks noChangeShapeType="1"/>
            </p:cNvSpPr>
            <p:nvPr/>
          </p:nvSpPr>
          <p:spPr bwMode="auto">
            <a:xfrm>
              <a:off x="5461" y="25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2" name="Rectangle 367"/>
            <p:cNvSpPr>
              <a:spLocks noChangeArrowheads="1"/>
            </p:cNvSpPr>
            <p:nvPr/>
          </p:nvSpPr>
          <p:spPr bwMode="auto">
            <a:xfrm>
              <a:off x="5461" y="25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3" name="Line 368"/>
            <p:cNvSpPr>
              <a:spLocks noChangeShapeType="1"/>
            </p:cNvSpPr>
            <p:nvPr/>
          </p:nvSpPr>
          <p:spPr bwMode="auto">
            <a:xfrm>
              <a:off x="5461" y="279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4" name="Rectangle 369"/>
            <p:cNvSpPr>
              <a:spLocks noChangeArrowheads="1"/>
            </p:cNvSpPr>
            <p:nvPr/>
          </p:nvSpPr>
          <p:spPr bwMode="auto">
            <a:xfrm>
              <a:off x="5461" y="279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5" name="Line 370"/>
            <p:cNvSpPr>
              <a:spLocks noChangeShapeType="1"/>
            </p:cNvSpPr>
            <p:nvPr/>
          </p:nvSpPr>
          <p:spPr bwMode="auto">
            <a:xfrm>
              <a:off x="5461" y="286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6" name="Rectangle 371"/>
            <p:cNvSpPr>
              <a:spLocks noChangeArrowheads="1"/>
            </p:cNvSpPr>
            <p:nvPr/>
          </p:nvSpPr>
          <p:spPr bwMode="auto">
            <a:xfrm>
              <a:off x="5461" y="286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7" name="Line 372"/>
            <p:cNvSpPr>
              <a:spLocks noChangeShapeType="1"/>
            </p:cNvSpPr>
            <p:nvPr/>
          </p:nvSpPr>
          <p:spPr bwMode="auto">
            <a:xfrm>
              <a:off x="5461" y="29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8" name="Rectangle 373"/>
            <p:cNvSpPr>
              <a:spLocks noChangeArrowheads="1"/>
            </p:cNvSpPr>
            <p:nvPr/>
          </p:nvSpPr>
          <p:spPr bwMode="auto">
            <a:xfrm>
              <a:off x="5461" y="2949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9" name="Line 374"/>
            <p:cNvSpPr>
              <a:spLocks noChangeShapeType="1"/>
            </p:cNvSpPr>
            <p:nvPr/>
          </p:nvSpPr>
          <p:spPr bwMode="auto">
            <a:xfrm>
              <a:off x="5461" y="30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0" name="Rectangle 375"/>
            <p:cNvSpPr>
              <a:spLocks noChangeArrowheads="1"/>
            </p:cNvSpPr>
            <p:nvPr/>
          </p:nvSpPr>
          <p:spPr bwMode="auto">
            <a:xfrm>
              <a:off x="5461" y="30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1" name="Line 376"/>
            <p:cNvSpPr>
              <a:spLocks noChangeShapeType="1"/>
            </p:cNvSpPr>
            <p:nvPr/>
          </p:nvSpPr>
          <p:spPr bwMode="auto">
            <a:xfrm>
              <a:off x="5461" y="31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2" name="Rectangle 377"/>
            <p:cNvSpPr>
              <a:spLocks noChangeArrowheads="1"/>
            </p:cNvSpPr>
            <p:nvPr/>
          </p:nvSpPr>
          <p:spPr bwMode="auto">
            <a:xfrm>
              <a:off x="5461" y="31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3" name="Line 378"/>
            <p:cNvSpPr>
              <a:spLocks noChangeShapeType="1"/>
            </p:cNvSpPr>
            <p:nvPr/>
          </p:nvSpPr>
          <p:spPr bwMode="auto">
            <a:xfrm>
              <a:off x="5461" y="318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4" name="Rectangle 379"/>
            <p:cNvSpPr>
              <a:spLocks noChangeArrowheads="1"/>
            </p:cNvSpPr>
            <p:nvPr/>
          </p:nvSpPr>
          <p:spPr bwMode="auto">
            <a:xfrm>
              <a:off x="5461" y="318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5" name="Line 380"/>
            <p:cNvSpPr>
              <a:spLocks noChangeShapeType="1"/>
            </p:cNvSpPr>
            <p:nvPr/>
          </p:nvSpPr>
          <p:spPr bwMode="auto">
            <a:xfrm>
              <a:off x="5461" y="326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6" name="Rectangle 381"/>
            <p:cNvSpPr>
              <a:spLocks noChangeArrowheads="1"/>
            </p:cNvSpPr>
            <p:nvPr/>
          </p:nvSpPr>
          <p:spPr bwMode="auto">
            <a:xfrm>
              <a:off x="5461" y="326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7" name="Line 382"/>
            <p:cNvSpPr>
              <a:spLocks noChangeShapeType="1"/>
            </p:cNvSpPr>
            <p:nvPr/>
          </p:nvSpPr>
          <p:spPr bwMode="auto">
            <a:xfrm>
              <a:off x="5461" y="33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8" name="Rectangle 383"/>
            <p:cNvSpPr>
              <a:spLocks noChangeArrowheads="1"/>
            </p:cNvSpPr>
            <p:nvPr/>
          </p:nvSpPr>
          <p:spPr bwMode="auto">
            <a:xfrm>
              <a:off x="5461" y="33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9" name="Line 384"/>
            <p:cNvSpPr>
              <a:spLocks noChangeShapeType="1"/>
            </p:cNvSpPr>
            <p:nvPr/>
          </p:nvSpPr>
          <p:spPr bwMode="auto">
            <a:xfrm>
              <a:off x="5461" y="342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0" name="Rectangle 385"/>
            <p:cNvSpPr>
              <a:spLocks noChangeArrowheads="1"/>
            </p:cNvSpPr>
            <p:nvPr/>
          </p:nvSpPr>
          <p:spPr bwMode="auto">
            <a:xfrm>
              <a:off x="5461" y="342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1" name="Line 386"/>
            <p:cNvSpPr>
              <a:spLocks noChangeShapeType="1"/>
            </p:cNvSpPr>
            <p:nvPr/>
          </p:nvSpPr>
          <p:spPr bwMode="auto">
            <a:xfrm>
              <a:off x="5461" y="35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2" name="Rectangle 387"/>
            <p:cNvSpPr>
              <a:spLocks noChangeArrowheads="1"/>
            </p:cNvSpPr>
            <p:nvPr/>
          </p:nvSpPr>
          <p:spPr bwMode="auto">
            <a:xfrm>
              <a:off x="5461" y="350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3" name="Line 388"/>
            <p:cNvSpPr>
              <a:spLocks noChangeShapeType="1"/>
            </p:cNvSpPr>
            <p:nvPr/>
          </p:nvSpPr>
          <p:spPr bwMode="auto">
            <a:xfrm>
              <a:off x="5461" y="358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4" name="Rectangle 389"/>
            <p:cNvSpPr>
              <a:spLocks noChangeArrowheads="1"/>
            </p:cNvSpPr>
            <p:nvPr/>
          </p:nvSpPr>
          <p:spPr bwMode="auto">
            <a:xfrm>
              <a:off x="5461" y="358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5" name="Line 390"/>
            <p:cNvSpPr>
              <a:spLocks noChangeShapeType="1"/>
            </p:cNvSpPr>
            <p:nvPr/>
          </p:nvSpPr>
          <p:spPr bwMode="auto">
            <a:xfrm>
              <a:off x="5461" y="366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6" name="Rectangle 391"/>
            <p:cNvSpPr>
              <a:spLocks noChangeArrowheads="1"/>
            </p:cNvSpPr>
            <p:nvPr/>
          </p:nvSpPr>
          <p:spPr bwMode="auto">
            <a:xfrm>
              <a:off x="5461" y="366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7" name="Line 392"/>
            <p:cNvSpPr>
              <a:spLocks noChangeShapeType="1"/>
            </p:cNvSpPr>
            <p:nvPr/>
          </p:nvSpPr>
          <p:spPr bwMode="auto">
            <a:xfrm>
              <a:off x="5461" y="37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8" name="Rectangle 393"/>
            <p:cNvSpPr>
              <a:spLocks noChangeArrowheads="1"/>
            </p:cNvSpPr>
            <p:nvPr/>
          </p:nvSpPr>
          <p:spPr bwMode="auto">
            <a:xfrm>
              <a:off x="5461" y="374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400626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Групповое упражнение - ответы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BAF3-E4BC-4C2C-9A89-0B94AC2F4359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3352800" cy="38862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Добывающая промышленность извлекает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150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угля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Солнечные батареи суммарно вырабатывают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60 ПДж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электричества:</a:t>
            </a:r>
          </a:p>
          <a:p>
            <a:pPr marL="708660" lvl="1" indent="-342900">
              <a:buClr>
                <a:schemeClr val="accent5">
                  <a:lumMod val="75000"/>
                </a:schemeClr>
              </a:buClr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50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из них производит солнечная энергетика, а остальное - домохозяйства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ru-RU" sz="1600" dirty="0">
                <a:solidFill>
                  <a:srgbClr val="FF0000"/>
                </a:solidFill>
              </a:rPr>
              <a:t>Производство солнечной электроэнергии домохозяйствами относится к электроэнергетике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3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Весь уголь отправляется для переработки на угольную электростанцию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pPr marL="708660" lvl="1" indent="-342900">
              <a:buClr>
                <a:schemeClr val="accent5">
                  <a:lumMod val="75000"/>
                </a:schemeClr>
              </a:buCl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Однако из-за потерь при добыче угольная электростанция получила 140 ПДж угля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3"/>
            </a:pP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3"/>
            </a:pP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91400" y="2296256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391400" y="2441932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988860" y="4554527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190130" y="4685085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006791" y="2680902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006791" y="3173962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181166" y="4936400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11F2D-8AFE-42CD-BD22-D47DAF854810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2. </a:t>
            </a:r>
            <a:r>
              <a:rPr lang="ru-RU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Уровень</a:t>
            </a:r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 1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3881438" y="1639888"/>
            <a:ext cx="4845050" cy="4329112"/>
            <a:chOff x="2445" y="1033"/>
            <a:chExt cx="3052" cy="2727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49" y="1033"/>
              <a:ext cx="3012" cy="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17" name="Group 205"/>
            <p:cNvGrpSpPr>
              <a:grpSpLocks/>
            </p:cNvGrpSpPr>
            <p:nvPr/>
          </p:nvGrpSpPr>
          <p:grpSpPr bwMode="auto">
            <a:xfrm>
              <a:off x="2445" y="1033"/>
              <a:ext cx="3052" cy="2727"/>
              <a:chOff x="2445" y="1033"/>
              <a:chExt cx="3052" cy="2727"/>
            </a:xfrm>
          </p:grpSpPr>
          <p:sp>
            <p:nvSpPr>
              <p:cNvPr id="206" name="Rectangle 5"/>
              <p:cNvSpPr>
                <a:spLocks noChangeArrowheads="1"/>
              </p:cNvSpPr>
              <p:nvPr/>
            </p:nvSpPr>
            <p:spPr bwMode="auto">
              <a:xfrm>
                <a:off x="2449" y="1116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7" name="Rectangle 6"/>
              <p:cNvSpPr>
                <a:spLocks noChangeArrowheads="1"/>
              </p:cNvSpPr>
              <p:nvPr/>
            </p:nvSpPr>
            <p:spPr bwMode="auto">
              <a:xfrm>
                <a:off x="3154" y="1437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8" name="Rectangle 7"/>
              <p:cNvSpPr>
                <a:spLocks noChangeArrowheads="1"/>
              </p:cNvSpPr>
              <p:nvPr/>
            </p:nvSpPr>
            <p:spPr bwMode="auto">
              <a:xfrm>
                <a:off x="3154" y="1516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9" name="Rectangle 8"/>
              <p:cNvSpPr>
                <a:spLocks noChangeArrowheads="1"/>
              </p:cNvSpPr>
              <p:nvPr/>
            </p:nvSpPr>
            <p:spPr bwMode="auto">
              <a:xfrm>
                <a:off x="4305" y="1674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0" name="Rectangle 9"/>
              <p:cNvSpPr>
                <a:spLocks noChangeArrowheads="1"/>
              </p:cNvSpPr>
              <p:nvPr/>
            </p:nvSpPr>
            <p:spPr bwMode="auto">
              <a:xfrm>
                <a:off x="4305" y="1753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1" name="Rectangle 10"/>
              <p:cNvSpPr>
                <a:spLocks noChangeArrowheads="1"/>
              </p:cNvSpPr>
              <p:nvPr/>
            </p:nvSpPr>
            <p:spPr bwMode="auto">
              <a:xfrm>
                <a:off x="4305" y="1832"/>
                <a:ext cx="388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2" name="Rectangle 11"/>
              <p:cNvSpPr>
                <a:spLocks noChangeArrowheads="1"/>
              </p:cNvSpPr>
              <p:nvPr/>
            </p:nvSpPr>
            <p:spPr bwMode="auto">
              <a:xfrm>
                <a:off x="4689" y="1991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3" name="Rectangle 12"/>
              <p:cNvSpPr>
                <a:spLocks noChangeArrowheads="1"/>
              </p:cNvSpPr>
              <p:nvPr/>
            </p:nvSpPr>
            <p:spPr bwMode="auto">
              <a:xfrm>
                <a:off x="4689" y="2070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4" name="Rectangle 13"/>
              <p:cNvSpPr>
                <a:spLocks noChangeArrowheads="1"/>
              </p:cNvSpPr>
              <p:nvPr/>
            </p:nvSpPr>
            <p:spPr bwMode="auto">
              <a:xfrm>
                <a:off x="4689" y="2149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5" name="Rectangle 14"/>
              <p:cNvSpPr>
                <a:spLocks noChangeArrowheads="1"/>
              </p:cNvSpPr>
              <p:nvPr/>
            </p:nvSpPr>
            <p:spPr bwMode="auto">
              <a:xfrm>
                <a:off x="2449" y="2549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6" name="Rectangle 15"/>
              <p:cNvSpPr>
                <a:spLocks noChangeArrowheads="1"/>
              </p:cNvSpPr>
              <p:nvPr/>
            </p:nvSpPr>
            <p:spPr bwMode="auto">
              <a:xfrm>
                <a:off x="4305" y="286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7" name="Rectangle 16"/>
              <p:cNvSpPr>
                <a:spLocks noChangeArrowheads="1"/>
              </p:cNvSpPr>
              <p:nvPr/>
            </p:nvSpPr>
            <p:spPr bwMode="auto">
              <a:xfrm>
                <a:off x="4305" y="294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8" name="Rectangle 17"/>
              <p:cNvSpPr>
                <a:spLocks noChangeArrowheads="1"/>
              </p:cNvSpPr>
              <p:nvPr/>
            </p:nvSpPr>
            <p:spPr bwMode="auto">
              <a:xfrm>
                <a:off x="4305" y="3107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9" name="Rectangle 18"/>
              <p:cNvSpPr>
                <a:spLocks noChangeArrowheads="1"/>
              </p:cNvSpPr>
              <p:nvPr/>
            </p:nvSpPr>
            <p:spPr bwMode="auto">
              <a:xfrm>
                <a:off x="4689" y="3186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0" name="Rectangle 19"/>
              <p:cNvSpPr>
                <a:spLocks noChangeArrowheads="1"/>
              </p:cNvSpPr>
              <p:nvPr/>
            </p:nvSpPr>
            <p:spPr bwMode="auto">
              <a:xfrm>
                <a:off x="4689" y="3265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1" name="Rectangle 20"/>
              <p:cNvSpPr>
                <a:spLocks noChangeArrowheads="1"/>
              </p:cNvSpPr>
              <p:nvPr/>
            </p:nvSpPr>
            <p:spPr bwMode="auto">
              <a:xfrm>
                <a:off x="3154" y="3423"/>
                <a:ext cx="1539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" name="Rectangle 21"/>
              <p:cNvSpPr>
                <a:spLocks noChangeArrowheads="1"/>
              </p:cNvSpPr>
              <p:nvPr/>
            </p:nvSpPr>
            <p:spPr bwMode="auto">
              <a:xfrm>
                <a:off x="3154" y="3503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" name="Rectangle 22"/>
              <p:cNvSpPr>
                <a:spLocks noChangeArrowheads="1"/>
              </p:cNvSpPr>
              <p:nvPr/>
            </p:nvSpPr>
            <p:spPr bwMode="auto">
              <a:xfrm>
                <a:off x="3154" y="3582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4" name="Rectangle 23"/>
              <p:cNvSpPr>
                <a:spLocks noChangeArrowheads="1"/>
              </p:cNvSpPr>
              <p:nvPr/>
            </p:nvSpPr>
            <p:spPr bwMode="auto">
              <a:xfrm>
                <a:off x="2461" y="1049"/>
                <a:ext cx="1432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" hangingPunct="1"/>
                <a:r>
                  <a:rPr lang="ru-RU" sz="600" b="1" dirty="0"/>
                  <a:t>Таблица физических показателей поставок энергии</a:t>
                </a:r>
                <a:endParaRPr lang="uk-UA" sz="600" dirty="0"/>
              </a:p>
            </p:txBody>
          </p:sp>
          <p:sp>
            <p:nvSpPr>
              <p:cNvPr id="225" name="Rectangle 24"/>
              <p:cNvSpPr>
                <a:spLocks noChangeArrowheads="1"/>
              </p:cNvSpPr>
              <p:nvPr/>
            </p:nvSpPr>
            <p:spPr bwMode="auto">
              <a:xfrm>
                <a:off x="3165" y="1132"/>
                <a:ext cx="3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" name="Rectangle 26"/>
              <p:cNvSpPr>
                <a:spLocks noChangeArrowheads="1"/>
              </p:cNvSpPr>
              <p:nvPr/>
            </p:nvSpPr>
            <p:spPr bwMode="auto">
              <a:xfrm>
                <a:off x="3547" y="1114"/>
                <a:ext cx="36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" name="Rectangle 28"/>
              <p:cNvSpPr>
                <a:spLocks noChangeArrowheads="1"/>
              </p:cNvSpPr>
              <p:nvPr/>
            </p:nvSpPr>
            <p:spPr bwMode="auto">
              <a:xfrm>
                <a:off x="3929" y="1113"/>
                <a:ext cx="368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lang="uk-UA" altLang="uk-UA" dirty="0"/>
              </a:p>
            </p:txBody>
          </p:sp>
          <p:sp>
            <p:nvSpPr>
              <p:cNvPr id="231" name="Rectangle 30"/>
              <p:cNvSpPr>
                <a:spLocks noChangeArrowheads="1"/>
              </p:cNvSpPr>
              <p:nvPr/>
            </p:nvSpPr>
            <p:spPr bwMode="auto">
              <a:xfrm>
                <a:off x="4310" y="1120"/>
                <a:ext cx="37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Домо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</a:t>
                </a:r>
                <a:b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</a:b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хозяйства</a:t>
                </a:r>
                <a:endParaRPr lang="uk-UA" altLang="uk-UA" dirty="0"/>
              </a:p>
            </p:txBody>
          </p:sp>
          <p:sp>
            <p:nvSpPr>
              <p:cNvPr id="232" name="Rectangle 31"/>
              <p:cNvSpPr>
                <a:spLocks noChangeArrowheads="1"/>
              </p:cNvSpPr>
              <p:nvPr/>
            </p:nvSpPr>
            <p:spPr bwMode="auto">
              <a:xfrm>
                <a:off x="4704" y="1128"/>
                <a:ext cx="35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из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окружающей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среды</a:t>
                </a:r>
                <a:endParaRPr lang="uk-UA" altLang="uk-UA" dirty="0"/>
              </a:p>
            </p:txBody>
          </p:sp>
          <p:sp>
            <p:nvSpPr>
              <p:cNvPr id="235" name="Rectangle 34"/>
              <p:cNvSpPr>
                <a:spLocks noChangeArrowheads="1"/>
              </p:cNvSpPr>
              <p:nvPr/>
            </p:nvSpPr>
            <p:spPr bwMode="auto">
              <a:xfrm>
                <a:off x="5099" y="1127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6" name="Rectangle 35"/>
              <p:cNvSpPr>
                <a:spLocks noChangeArrowheads="1"/>
              </p:cNvSpPr>
              <p:nvPr/>
            </p:nvSpPr>
            <p:spPr bwMode="auto">
              <a:xfrm>
                <a:off x="2461" y="1445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7" name="Rectangle 36"/>
              <p:cNvSpPr>
                <a:spLocks noChangeArrowheads="1"/>
              </p:cNvSpPr>
              <p:nvPr/>
            </p:nvSpPr>
            <p:spPr bwMode="auto">
              <a:xfrm>
                <a:off x="4982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8" name="Rectangle 37"/>
              <p:cNvSpPr>
                <a:spLocks noChangeArrowheads="1"/>
              </p:cNvSpPr>
              <p:nvPr/>
            </p:nvSpPr>
            <p:spPr bwMode="auto">
              <a:xfrm>
                <a:off x="5366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Rectangle 38"/>
              <p:cNvSpPr>
                <a:spLocks noChangeArrowheads="1"/>
              </p:cNvSpPr>
              <p:nvPr/>
            </p:nvSpPr>
            <p:spPr bwMode="auto">
              <a:xfrm>
                <a:off x="2461" y="1524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0" name="Rectangle 39"/>
              <p:cNvSpPr>
                <a:spLocks noChangeArrowheads="1"/>
              </p:cNvSpPr>
              <p:nvPr/>
            </p:nvSpPr>
            <p:spPr bwMode="auto">
              <a:xfrm>
                <a:off x="5010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1" name="Rectangle 40"/>
              <p:cNvSpPr>
                <a:spLocks noChangeArrowheads="1"/>
              </p:cNvSpPr>
              <p:nvPr/>
            </p:nvSpPr>
            <p:spPr bwMode="auto">
              <a:xfrm>
                <a:off x="5394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2" name="Rectangle 41"/>
              <p:cNvSpPr>
                <a:spLocks noChangeArrowheads="1"/>
              </p:cNvSpPr>
              <p:nvPr/>
            </p:nvSpPr>
            <p:spPr bwMode="auto">
              <a:xfrm>
                <a:off x="2461" y="1682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3" name="Rectangle 42"/>
              <p:cNvSpPr>
                <a:spLocks noChangeArrowheads="1"/>
              </p:cNvSpPr>
              <p:nvPr/>
            </p:nvSpPr>
            <p:spPr bwMode="auto">
              <a:xfrm>
                <a:off x="344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Rectangle 43"/>
              <p:cNvSpPr>
                <a:spLocks noChangeArrowheads="1"/>
              </p:cNvSpPr>
              <p:nvPr/>
            </p:nvSpPr>
            <p:spPr bwMode="auto">
              <a:xfrm>
                <a:off x="536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Rectangle 44"/>
              <p:cNvSpPr>
                <a:spLocks noChangeArrowheads="1"/>
              </p:cNvSpPr>
              <p:nvPr/>
            </p:nvSpPr>
            <p:spPr bwMode="auto">
              <a:xfrm>
                <a:off x="2461" y="1761"/>
                <a:ext cx="3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45"/>
              <p:cNvSpPr>
                <a:spLocks noChangeArrowheads="1"/>
              </p:cNvSpPr>
              <p:nvPr/>
            </p:nvSpPr>
            <p:spPr bwMode="auto">
              <a:xfrm>
                <a:off x="4214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Rectangle 46"/>
              <p:cNvSpPr>
                <a:spLocks noChangeArrowheads="1"/>
              </p:cNvSpPr>
              <p:nvPr/>
            </p:nvSpPr>
            <p:spPr bwMode="auto">
              <a:xfrm>
                <a:off x="5366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Rectangle 47"/>
              <p:cNvSpPr>
                <a:spLocks noChangeArrowheads="1"/>
              </p:cNvSpPr>
              <p:nvPr/>
            </p:nvSpPr>
            <p:spPr bwMode="auto">
              <a:xfrm>
                <a:off x="2461" y="1840"/>
                <a:ext cx="1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Тепло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Rectangle 48"/>
              <p:cNvSpPr>
                <a:spLocks noChangeArrowheads="1"/>
              </p:cNvSpPr>
              <p:nvPr/>
            </p:nvSpPr>
            <p:spPr bwMode="auto">
              <a:xfrm>
                <a:off x="4242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0" name="Rectangle 49"/>
              <p:cNvSpPr>
                <a:spLocks noChangeArrowheads="1"/>
              </p:cNvSpPr>
              <p:nvPr/>
            </p:nvSpPr>
            <p:spPr bwMode="auto">
              <a:xfrm>
                <a:off x="5394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Rectangle 50"/>
              <p:cNvSpPr>
                <a:spLocks noChangeArrowheads="1"/>
              </p:cNvSpPr>
              <p:nvPr/>
            </p:nvSpPr>
            <p:spPr bwMode="auto">
              <a:xfrm>
                <a:off x="2461" y="1999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Rectangle 51"/>
              <p:cNvSpPr>
                <a:spLocks noChangeArrowheads="1"/>
              </p:cNvSpPr>
              <p:nvPr/>
            </p:nvSpPr>
            <p:spPr bwMode="auto">
              <a:xfrm>
                <a:off x="347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Rectangle 52"/>
              <p:cNvSpPr>
                <a:spLocks noChangeArrowheads="1"/>
              </p:cNvSpPr>
              <p:nvPr/>
            </p:nvSpPr>
            <p:spPr bwMode="auto">
              <a:xfrm>
                <a:off x="539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Rectangle 53"/>
              <p:cNvSpPr>
                <a:spLocks noChangeArrowheads="1"/>
              </p:cNvSpPr>
              <p:nvPr/>
            </p:nvSpPr>
            <p:spPr bwMode="auto">
              <a:xfrm>
                <a:off x="2461" y="2078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Rectangle 54"/>
              <p:cNvSpPr>
                <a:spLocks noChangeArrowheads="1"/>
              </p:cNvSpPr>
              <p:nvPr/>
            </p:nvSpPr>
            <p:spPr bwMode="auto">
              <a:xfrm>
                <a:off x="4242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Rectangle 55"/>
              <p:cNvSpPr>
                <a:spLocks noChangeArrowheads="1"/>
              </p:cNvSpPr>
              <p:nvPr/>
            </p:nvSpPr>
            <p:spPr bwMode="auto">
              <a:xfrm>
                <a:off x="5394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7" name="Rectangle 56"/>
              <p:cNvSpPr>
                <a:spLocks noChangeArrowheads="1"/>
              </p:cNvSpPr>
              <p:nvPr/>
            </p:nvSpPr>
            <p:spPr bwMode="auto">
              <a:xfrm>
                <a:off x="2461" y="2157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Rectangle 57"/>
              <p:cNvSpPr>
                <a:spLocks noChangeArrowheads="1"/>
              </p:cNvSpPr>
              <p:nvPr/>
            </p:nvSpPr>
            <p:spPr bwMode="auto">
              <a:xfrm>
                <a:off x="3474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Rectangle 58"/>
              <p:cNvSpPr>
                <a:spLocks noChangeArrowheads="1"/>
              </p:cNvSpPr>
              <p:nvPr/>
            </p:nvSpPr>
            <p:spPr bwMode="auto">
              <a:xfrm>
                <a:off x="3858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Rectangle 59"/>
              <p:cNvSpPr>
                <a:spLocks noChangeArrowheads="1"/>
              </p:cNvSpPr>
              <p:nvPr/>
            </p:nvSpPr>
            <p:spPr bwMode="auto">
              <a:xfrm>
                <a:off x="4242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Rectangle 60"/>
              <p:cNvSpPr>
                <a:spLocks noChangeArrowheads="1"/>
              </p:cNvSpPr>
              <p:nvPr/>
            </p:nvSpPr>
            <p:spPr bwMode="auto">
              <a:xfrm>
                <a:off x="4626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2" name="Rectangle 61"/>
              <p:cNvSpPr>
                <a:spLocks noChangeArrowheads="1"/>
              </p:cNvSpPr>
              <p:nvPr/>
            </p:nvSpPr>
            <p:spPr bwMode="auto">
              <a:xfrm>
                <a:off x="5366" y="215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3" name="Rectangle 62"/>
              <p:cNvSpPr>
                <a:spLocks noChangeArrowheads="1"/>
              </p:cNvSpPr>
              <p:nvPr/>
            </p:nvSpPr>
            <p:spPr bwMode="auto">
              <a:xfrm>
                <a:off x="2461" y="2236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4" name="Rectangle 63"/>
              <p:cNvSpPr>
                <a:spLocks noChangeArrowheads="1"/>
              </p:cNvSpPr>
              <p:nvPr/>
            </p:nvSpPr>
            <p:spPr bwMode="auto">
              <a:xfrm>
                <a:off x="344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" name="Rectangle 64"/>
              <p:cNvSpPr>
                <a:spLocks noChangeArrowheads="1"/>
              </p:cNvSpPr>
              <p:nvPr/>
            </p:nvSpPr>
            <p:spPr bwMode="auto">
              <a:xfrm>
                <a:off x="3858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" name="Rectangle 65"/>
              <p:cNvSpPr>
                <a:spLocks noChangeArrowheads="1"/>
              </p:cNvSpPr>
              <p:nvPr/>
            </p:nvSpPr>
            <p:spPr bwMode="auto">
              <a:xfrm>
                <a:off x="4214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" name="Rectangle 66"/>
              <p:cNvSpPr>
                <a:spLocks noChangeArrowheads="1"/>
              </p:cNvSpPr>
              <p:nvPr/>
            </p:nvSpPr>
            <p:spPr bwMode="auto">
              <a:xfrm>
                <a:off x="4626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" name="Rectangle 67"/>
              <p:cNvSpPr>
                <a:spLocks noChangeArrowheads="1"/>
              </p:cNvSpPr>
              <p:nvPr/>
            </p:nvSpPr>
            <p:spPr bwMode="auto">
              <a:xfrm>
                <a:off x="4982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9" name="Rectangle 68"/>
              <p:cNvSpPr>
                <a:spLocks noChangeArrowheads="1"/>
              </p:cNvSpPr>
              <p:nvPr/>
            </p:nvSpPr>
            <p:spPr bwMode="auto">
              <a:xfrm>
                <a:off x="536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" name="Rectangle 69"/>
              <p:cNvSpPr>
                <a:spLocks noChangeArrowheads="1"/>
              </p:cNvSpPr>
              <p:nvPr/>
            </p:nvSpPr>
            <p:spPr bwMode="auto">
              <a:xfrm>
                <a:off x="2461" y="2474"/>
                <a:ext cx="13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Таблица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физических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показателей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потребления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энергии</a:t>
                </a:r>
                <a:endParaRPr lang="uk-UA" altLang="uk-UA" b="1" dirty="0"/>
              </a:p>
            </p:txBody>
          </p:sp>
          <p:sp>
            <p:nvSpPr>
              <p:cNvPr id="271" name="Rectangle 70"/>
              <p:cNvSpPr>
                <a:spLocks noChangeArrowheads="1"/>
              </p:cNvSpPr>
              <p:nvPr/>
            </p:nvSpPr>
            <p:spPr bwMode="auto">
              <a:xfrm>
                <a:off x="3163" y="2553"/>
                <a:ext cx="37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lang="uk-UA" altLang="uk-UA" dirty="0"/>
              </a:p>
            </p:txBody>
          </p:sp>
          <p:sp>
            <p:nvSpPr>
              <p:cNvPr id="273" name="Rectangle 72"/>
              <p:cNvSpPr>
                <a:spLocks noChangeArrowheads="1"/>
              </p:cNvSpPr>
              <p:nvPr/>
            </p:nvSpPr>
            <p:spPr bwMode="auto">
              <a:xfrm>
                <a:off x="3553" y="2545"/>
                <a:ext cx="36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lang="uk-UA" altLang="uk-UA" dirty="0"/>
              </a:p>
            </p:txBody>
          </p:sp>
          <p:sp>
            <p:nvSpPr>
              <p:cNvPr id="275" name="Rectangle 74"/>
              <p:cNvSpPr>
                <a:spLocks noChangeArrowheads="1"/>
              </p:cNvSpPr>
              <p:nvPr/>
            </p:nvSpPr>
            <p:spPr bwMode="auto">
              <a:xfrm>
                <a:off x="3936" y="2554"/>
                <a:ext cx="333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lang="uk-UA" altLang="uk-UA" dirty="0"/>
              </a:p>
            </p:txBody>
          </p:sp>
          <p:sp>
            <p:nvSpPr>
              <p:cNvPr id="277" name="Rectangle 76"/>
              <p:cNvSpPr>
                <a:spLocks noChangeArrowheads="1"/>
              </p:cNvSpPr>
              <p:nvPr/>
            </p:nvSpPr>
            <p:spPr bwMode="auto">
              <a:xfrm>
                <a:off x="4327" y="2553"/>
                <a:ext cx="35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Домо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хозяйства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" name="Rectangle 77"/>
              <p:cNvSpPr>
                <a:spLocks noChangeArrowheads="1"/>
              </p:cNvSpPr>
              <p:nvPr/>
            </p:nvSpPr>
            <p:spPr bwMode="auto">
              <a:xfrm>
                <a:off x="5065" y="2553"/>
                <a:ext cx="36" cy="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" name="Rectangle 78"/>
              <p:cNvSpPr>
                <a:spLocks noChangeArrowheads="1"/>
              </p:cNvSpPr>
              <p:nvPr/>
            </p:nvSpPr>
            <p:spPr bwMode="auto">
              <a:xfrm>
                <a:off x="4698" y="2566"/>
                <a:ext cx="373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t"/>
                <a:r>
                  <a:rPr 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в окружающую среду</a:t>
                </a:r>
              </a:p>
            </p:txBody>
          </p:sp>
          <p:sp>
            <p:nvSpPr>
              <p:cNvPr id="281" name="Rectangle 80"/>
              <p:cNvSpPr>
                <a:spLocks noChangeArrowheads="1"/>
              </p:cNvSpPr>
              <p:nvPr/>
            </p:nvSpPr>
            <p:spPr bwMode="auto">
              <a:xfrm>
                <a:off x="5085" y="2554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" name="Rectangle 81"/>
              <p:cNvSpPr>
                <a:spLocks noChangeArrowheads="1"/>
              </p:cNvSpPr>
              <p:nvPr/>
            </p:nvSpPr>
            <p:spPr bwMode="auto">
              <a:xfrm>
                <a:off x="2461" y="2877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" name="Rectangle 82"/>
              <p:cNvSpPr>
                <a:spLocks noChangeArrowheads="1"/>
              </p:cNvSpPr>
              <p:nvPr/>
            </p:nvSpPr>
            <p:spPr bwMode="auto">
              <a:xfrm>
                <a:off x="344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" name="Rectangle 83"/>
              <p:cNvSpPr>
                <a:spLocks noChangeArrowheads="1"/>
              </p:cNvSpPr>
              <p:nvPr/>
            </p:nvSpPr>
            <p:spPr bwMode="auto">
              <a:xfrm>
                <a:off x="536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" name="Rectangle 84"/>
              <p:cNvSpPr>
                <a:spLocks noChangeArrowheads="1"/>
              </p:cNvSpPr>
              <p:nvPr/>
            </p:nvSpPr>
            <p:spPr bwMode="auto">
              <a:xfrm>
                <a:off x="2461" y="2956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" name="Rectangle 85"/>
              <p:cNvSpPr>
                <a:spLocks noChangeArrowheads="1"/>
              </p:cNvSpPr>
              <p:nvPr/>
            </p:nvSpPr>
            <p:spPr bwMode="auto">
              <a:xfrm>
                <a:off x="4242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" name="Rectangle 86"/>
              <p:cNvSpPr>
                <a:spLocks noChangeArrowheads="1"/>
              </p:cNvSpPr>
              <p:nvPr/>
            </p:nvSpPr>
            <p:spPr bwMode="auto">
              <a:xfrm>
                <a:off x="5394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Rectangle 87"/>
              <p:cNvSpPr>
                <a:spLocks noChangeArrowheads="1"/>
              </p:cNvSpPr>
              <p:nvPr/>
            </p:nvSpPr>
            <p:spPr bwMode="auto">
              <a:xfrm>
                <a:off x="2461" y="3115"/>
                <a:ext cx="6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" name="Rectangle 88"/>
              <p:cNvSpPr>
                <a:spLocks noChangeArrowheads="1"/>
              </p:cNvSpPr>
              <p:nvPr/>
            </p:nvSpPr>
            <p:spPr bwMode="auto">
              <a:xfrm>
                <a:off x="4214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Rectangle 89"/>
              <p:cNvSpPr>
                <a:spLocks noChangeArrowheads="1"/>
              </p:cNvSpPr>
              <p:nvPr/>
            </p:nvSpPr>
            <p:spPr bwMode="auto">
              <a:xfrm>
                <a:off x="5366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" name="Rectangle 90"/>
              <p:cNvSpPr>
                <a:spLocks noChangeArrowheads="1"/>
              </p:cNvSpPr>
              <p:nvPr/>
            </p:nvSpPr>
            <p:spPr bwMode="auto">
              <a:xfrm>
                <a:off x="2461" y="3194"/>
                <a:ext cx="8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lang="uk-UA" altLang="uk-UA" sz="700" spc="-5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к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онечное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использование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spc="-50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2" name="Rectangle 91"/>
              <p:cNvSpPr>
                <a:spLocks noChangeArrowheads="1"/>
              </p:cNvSpPr>
              <p:nvPr/>
            </p:nvSpPr>
            <p:spPr bwMode="auto">
              <a:xfrm>
                <a:off x="3474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" name="Rectangle 92"/>
              <p:cNvSpPr>
                <a:spLocks noChangeArrowheads="1"/>
              </p:cNvSpPr>
              <p:nvPr/>
            </p:nvSpPr>
            <p:spPr bwMode="auto">
              <a:xfrm>
                <a:off x="3858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Rectangle 93"/>
              <p:cNvSpPr>
                <a:spLocks noChangeArrowheads="1"/>
              </p:cNvSpPr>
              <p:nvPr/>
            </p:nvSpPr>
            <p:spPr bwMode="auto">
              <a:xfrm>
                <a:off x="4242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" name="Rectangle 94"/>
              <p:cNvSpPr>
                <a:spLocks noChangeArrowheads="1"/>
              </p:cNvSpPr>
              <p:nvPr/>
            </p:nvSpPr>
            <p:spPr bwMode="auto">
              <a:xfrm>
                <a:off x="4626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68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" name="Rectangle 95"/>
              <p:cNvSpPr>
                <a:spLocks noChangeArrowheads="1"/>
              </p:cNvSpPr>
              <p:nvPr/>
            </p:nvSpPr>
            <p:spPr bwMode="auto">
              <a:xfrm>
                <a:off x="5366" y="3194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" name="Rectangle 96"/>
              <p:cNvSpPr>
                <a:spLocks noChangeArrowheads="1"/>
              </p:cNvSpPr>
              <p:nvPr/>
            </p:nvSpPr>
            <p:spPr bwMode="auto">
              <a:xfrm>
                <a:off x="2461" y="3273"/>
                <a:ext cx="84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Тепло (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к</a:t>
                </a:r>
                <a:r>
                  <a:rPr kumimoji="0" lang="uk-UA" altLang="uk-UA" sz="700" b="0" i="0" u="none" strike="noStrike" cap="none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онечное</a:t>
                </a:r>
                <a:r>
                  <a:rPr kumimoji="0" lang="uk-UA" altLang="uk-UA" sz="700" b="0" i="0" u="none" strike="noStrike" cap="none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использование</a:t>
                </a:r>
                <a:r>
                  <a:rPr kumimoji="0" lang="uk-UA" altLang="uk-UA" sz="700" b="0" i="0" u="none" strike="noStrike" cap="none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8" name="Rectangle 97"/>
              <p:cNvSpPr>
                <a:spLocks noChangeArrowheads="1"/>
              </p:cNvSpPr>
              <p:nvPr/>
            </p:nvSpPr>
            <p:spPr bwMode="auto">
              <a:xfrm>
                <a:off x="3502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" name="Rectangle 98"/>
              <p:cNvSpPr>
                <a:spLocks noChangeArrowheads="1"/>
              </p:cNvSpPr>
              <p:nvPr/>
            </p:nvSpPr>
            <p:spPr bwMode="auto">
              <a:xfrm>
                <a:off x="4270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" name="Rectangle 99"/>
              <p:cNvSpPr>
                <a:spLocks noChangeArrowheads="1"/>
              </p:cNvSpPr>
              <p:nvPr/>
            </p:nvSpPr>
            <p:spPr bwMode="auto">
              <a:xfrm>
                <a:off x="4626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26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" name="Rectangle 100"/>
              <p:cNvSpPr>
                <a:spLocks noChangeArrowheads="1"/>
              </p:cNvSpPr>
              <p:nvPr/>
            </p:nvSpPr>
            <p:spPr bwMode="auto">
              <a:xfrm>
                <a:off x="5394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" name="Rectangle 101"/>
              <p:cNvSpPr>
                <a:spLocks noChangeArrowheads="1"/>
              </p:cNvSpPr>
              <p:nvPr/>
            </p:nvSpPr>
            <p:spPr bwMode="auto">
              <a:xfrm>
                <a:off x="2461" y="3431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" name="Rectangle 102"/>
              <p:cNvSpPr>
                <a:spLocks noChangeArrowheads="1"/>
              </p:cNvSpPr>
              <p:nvPr/>
            </p:nvSpPr>
            <p:spPr bwMode="auto">
              <a:xfrm>
                <a:off x="5010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" name="Rectangle 103"/>
              <p:cNvSpPr>
                <a:spLocks noChangeArrowheads="1"/>
              </p:cNvSpPr>
              <p:nvPr/>
            </p:nvSpPr>
            <p:spPr bwMode="auto">
              <a:xfrm>
                <a:off x="5394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" name="Rectangle 104"/>
              <p:cNvSpPr>
                <a:spLocks noChangeArrowheads="1"/>
              </p:cNvSpPr>
              <p:nvPr/>
            </p:nvSpPr>
            <p:spPr bwMode="auto">
              <a:xfrm>
                <a:off x="2461" y="3511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" name="Rectangle 105"/>
              <p:cNvSpPr>
                <a:spLocks noChangeArrowheads="1"/>
              </p:cNvSpPr>
              <p:nvPr/>
            </p:nvSpPr>
            <p:spPr bwMode="auto">
              <a:xfrm>
                <a:off x="5010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" name="Rectangle 106"/>
              <p:cNvSpPr>
                <a:spLocks noChangeArrowheads="1"/>
              </p:cNvSpPr>
              <p:nvPr/>
            </p:nvSpPr>
            <p:spPr bwMode="auto">
              <a:xfrm>
                <a:off x="5394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" name="Rectangle 107"/>
              <p:cNvSpPr>
                <a:spLocks noChangeArrowheads="1"/>
              </p:cNvSpPr>
              <p:nvPr/>
            </p:nvSpPr>
            <p:spPr bwMode="auto">
              <a:xfrm>
                <a:off x="2461" y="3590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" name="Rectangle 108"/>
              <p:cNvSpPr>
                <a:spLocks noChangeArrowheads="1"/>
              </p:cNvSpPr>
              <p:nvPr/>
            </p:nvSpPr>
            <p:spPr bwMode="auto">
              <a:xfrm>
                <a:off x="4982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" name="Rectangle 109"/>
              <p:cNvSpPr>
                <a:spLocks noChangeArrowheads="1"/>
              </p:cNvSpPr>
              <p:nvPr/>
            </p:nvSpPr>
            <p:spPr bwMode="auto">
              <a:xfrm>
                <a:off x="5366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" name="Rectangle 110"/>
              <p:cNvSpPr>
                <a:spLocks noChangeArrowheads="1"/>
              </p:cNvSpPr>
              <p:nvPr/>
            </p:nvSpPr>
            <p:spPr bwMode="auto">
              <a:xfrm>
                <a:off x="2461" y="3669"/>
                <a:ext cx="13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2" name="Rectangle 111"/>
              <p:cNvSpPr>
                <a:spLocks noChangeArrowheads="1"/>
              </p:cNvSpPr>
              <p:nvPr/>
            </p:nvSpPr>
            <p:spPr bwMode="auto">
              <a:xfrm>
                <a:off x="344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" name="Rectangle 112"/>
              <p:cNvSpPr>
                <a:spLocks noChangeArrowheads="1"/>
              </p:cNvSpPr>
              <p:nvPr/>
            </p:nvSpPr>
            <p:spPr bwMode="auto">
              <a:xfrm>
                <a:off x="3858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" name="Rectangle 113"/>
              <p:cNvSpPr>
                <a:spLocks noChangeArrowheads="1"/>
              </p:cNvSpPr>
              <p:nvPr/>
            </p:nvSpPr>
            <p:spPr bwMode="auto">
              <a:xfrm>
                <a:off x="4214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" name="Rectangle 114"/>
              <p:cNvSpPr>
                <a:spLocks noChangeArrowheads="1"/>
              </p:cNvSpPr>
              <p:nvPr/>
            </p:nvSpPr>
            <p:spPr bwMode="auto">
              <a:xfrm>
                <a:off x="4626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Rectangle 115"/>
              <p:cNvSpPr>
                <a:spLocks noChangeArrowheads="1"/>
              </p:cNvSpPr>
              <p:nvPr/>
            </p:nvSpPr>
            <p:spPr bwMode="auto">
              <a:xfrm>
                <a:off x="4982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" name="Rectangle 116"/>
              <p:cNvSpPr>
                <a:spLocks noChangeArrowheads="1"/>
              </p:cNvSpPr>
              <p:nvPr/>
            </p:nvSpPr>
            <p:spPr bwMode="auto">
              <a:xfrm>
                <a:off x="536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Rectangle 117"/>
              <p:cNvSpPr>
                <a:spLocks noChangeArrowheads="1"/>
              </p:cNvSpPr>
              <p:nvPr/>
            </p:nvSpPr>
            <p:spPr bwMode="auto">
              <a:xfrm>
                <a:off x="2461" y="3352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Остаточная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" name="Rectangle 118"/>
              <p:cNvSpPr>
                <a:spLocks noChangeArrowheads="1"/>
              </p:cNvSpPr>
              <p:nvPr/>
            </p:nvSpPr>
            <p:spPr bwMode="auto">
              <a:xfrm>
                <a:off x="2461" y="1365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" name="Rectangle 119"/>
              <p:cNvSpPr>
                <a:spLocks noChangeArrowheads="1"/>
              </p:cNvSpPr>
              <p:nvPr/>
            </p:nvSpPr>
            <p:spPr bwMode="auto">
              <a:xfrm>
                <a:off x="2461" y="1603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" name="Rectangle 120"/>
              <p:cNvSpPr>
                <a:spLocks noChangeArrowheads="1"/>
              </p:cNvSpPr>
              <p:nvPr/>
            </p:nvSpPr>
            <p:spPr bwMode="auto">
              <a:xfrm>
                <a:off x="2461" y="1920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Остаточн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ая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Rectangle 121"/>
              <p:cNvSpPr>
                <a:spLocks noChangeArrowheads="1"/>
              </p:cNvSpPr>
              <p:nvPr/>
            </p:nvSpPr>
            <p:spPr bwMode="auto">
              <a:xfrm>
                <a:off x="2461" y="2798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" name="Rectangle 122"/>
              <p:cNvSpPr>
                <a:spLocks noChangeArrowheads="1"/>
              </p:cNvSpPr>
              <p:nvPr/>
            </p:nvSpPr>
            <p:spPr bwMode="auto">
              <a:xfrm>
                <a:off x="2461" y="3036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" name="Line 123"/>
              <p:cNvSpPr>
                <a:spLocks noChangeShapeType="1"/>
              </p:cNvSpPr>
              <p:nvPr/>
            </p:nvSpPr>
            <p:spPr bwMode="auto">
              <a:xfrm>
                <a:off x="244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5" name="Rectangle 124"/>
              <p:cNvSpPr>
                <a:spLocks noChangeArrowheads="1"/>
              </p:cNvSpPr>
              <p:nvPr/>
            </p:nvSpPr>
            <p:spPr bwMode="auto">
              <a:xfrm>
                <a:off x="244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6" name="Line 125"/>
              <p:cNvSpPr>
                <a:spLocks noChangeShapeType="1"/>
              </p:cNvSpPr>
              <p:nvPr/>
            </p:nvSpPr>
            <p:spPr bwMode="auto">
              <a:xfrm>
                <a:off x="3154" y="1033"/>
                <a:ext cx="0" cy="4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7" name="Rectangle 126"/>
              <p:cNvSpPr>
                <a:spLocks noChangeArrowheads="1"/>
              </p:cNvSpPr>
              <p:nvPr/>
            </p:nvSpPr>
            <p:spPr bwMode="auto">
              <a:xfrm>
                <a:off x="3154" y="1033"/>
                <a:ext cx="3" cy="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" name="Line 127"/>
              <p:cNvSpPr>
                <a:spLocks noChangeShapeType="1"/>
              </p:cNvSpPr>
              <p:nvPr/>
            </p:nvSpPr>
            <p:spPr bwMode="auto">
              <a:xfrm>
                <a:off x="353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9" name="Rectangle 128"/>
              <p:cNvSpPr>
                <a:spLocks noChangeArrowheads="1"/>
              </p:cNvSpPr>
              <p:nvPr/>
            </p:nvSpPr>
            <p:spPr bwMode="auto">
              <a:xfrm>
                <a:off x="353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0" name="Line 129"/>
              <p:cNvSpPr>
                <a:spLocks noChangeShapeType="1"/>
              </p:cNvSpPr>
              <p:nvPr/>
            </p:nvSpPr>
            <p:spPr bwMode="auto">
              <a:xfrm>
                <a:off x="3921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1" name="Rectangle 130"/>
              <p:cNvSpPr>
                <a:spLocks noChangeArrowheads="1"/>
              </p:cNvSpPr>
              <p:nvPr/>
            </p:nvSpPr>
            <p:spPr bwMode="auto">
              <a:xfrm>
                <a:off x="3921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2" name="Line 131"/>
              <p:cNvSpPr>
                <a:spLocks noChangeShapeType="1"/>
              </p:cNvSpPr>
              <p:nvPr/>
            </p:nvSpPr>
            <p:spPr bwMode="auto">
              <a:xfrm>
                <a:off x="4305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3" name="Rectangle 132"/>
              <p:cNvSpPr>
                <a:spLocks noChangeArrowheads="1"/>
              </p:cNvSpPr>
              <p:nvPr/>
            </p:nvSpPr>
            <p:spPr bwMode="auto">
              <a:xfrm>
                <a:off x="4305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4" name="Line 133"/>
              <p:cNvSpPr>
                <a:spLocks noChangeShapeType="1"/>
              </p:cNvSpPr>
              <p:nvPr/>
            </p:nvSpPr>
            <p:spPr bwMode="auto">
              <a:xfrm>
                <a:off x="468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5" name="Rectangle 134"/>
              <p:cNvSpPr>
                <a:spLocks noChangeArrowheads="1"/>
              </p:cNvSpPr>
              <p:nvPr/>
            </p:nvSpPr>
            <p:spPr bwMode="auto">
              <a:xfrm>
                <a:off x="468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6" name="Line 135"/>
              <p:cNvSpPr>
                <a:spLocks noChangeShapeType="1"/>
              </p:cNvSpPr>
              <p:nvPr/>
            </p:nvSpPr>
            <p:spPr bwMode="auto">
              <a:xfrm>
                <a:off x="5073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7" name="Rectangle 136"/>
              <p:cNvSpPr>
                <a:spLocks noChangeArrowheads="1"/>
              </p:cNvSpPr>
              <p:nvPr/>
            </p:nvSpPr>
            <p:spPr bwMode="auto">
              <a:xfrm>
                <a:off x="5073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" name="Rectangle 137"/>
              <p:cNvSpPr>
                <a:spLocks noChangeArrowheads="1"/>
              </p:cNvSpPr>
              <p:nvPr/>
            </p:nvSpPr>
            <p:spPr bwMode="auto">
              <a:xfrm>
                <a:off x="2453" y="1112"/>
                <a:ext cx="3008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9" name="Line 138"/>
              <p:cNvSpPr>
                <a:spLocks noChangeShapeType="1"/>
              </p:cNvSpPr>
              <p:nvPr/>
            </p:nvSpPr>
            <p:spPr bwMode="auto">
              <a:xfrm>
                <a:off x="545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0" name="Rectangle 139"/>
              <p:cNvSpPr>
                <a:spLocks noChangeArrowheads="1"/>
              </p:cNvSpPr>
              <p:nvPr/>
            </p:nvSpPr>
            <p:spPr bwMode="auto">
              <a:xfrm>
                <a:off x="545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1" name="Rectangle 140"/>
              <p:cNvSpPr>
                <a:spLocks noChangeArrowheads="1"/>
              </p:cNvSpPr>
              <p:nvPr/>
            </p:nvSpPr>
            <p:spPr bwMode="auto">
              <a:xfrm>
                <a:off x="2445" y="1112"/>
                <a:ext cx="8" cy="24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2" name="Rectangle 141"/>
              <p:cNvSpPr>
                <a:spLocks noChangeArrowheads="1"/>
              </p:cNvSpPr>
              <p:nvPr/>
            </p:nvSpPr>
            <p:spPr bwMode="auto">
              <a:xfrm>
                <a:off x="2453" y="1354"/>
                <a:ext cx="300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3" name="Rectangle 142"/>
              <p:cNvSpPr>
                <a:spLocks noChangeArrowheads="1"/>
              </p:cNvSpPr>
              <p:nvPr/>
            </p:nvSpPr>
            <p:spPr bwMode="auto">
              <a:xfrm>
                <a:off x="5453" y="1120"/>
                <a:ext cx="8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4" name="Line 143"/>
              <p:cNvSpPr>
                <a:spLocks noChangeShapeType="1"/>
              </p:cNvSpPr>
              <p:nvPr/>
            </p:nvSpPr>
            <p:spPr bwMode="auto">
              <a:xfrm>
                <a:off x="3154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5" name="Rectangle 144"/>
              <p:cNvSpPr>
                <a:spLocks noChangeArrowheads="1"/>
              </p:cNvSpPr>
              <p:nvPr/>
            </p:nvSpPr>
            <p:spPr bwMode="auto">
              <a:xfrm>
                <a:off x="3154" y="1120"/>
                <a:ext cx="3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6" name="Line 145"/>
              <p:cNvSpPr>
                <a:spLocks noChangeShapeType="1"/>
              </p:cNvSpPr>
              <p:nvPr/>
            </p:nvSpPr>
            <p:spPr bwMode="auto">
              <a:xfrm>
                <a:off x="3537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7" name="Rectangle 146"/>
              <p:cNvSpPr>
                <a:spLocks noChangeArrowheads="1"/>
              </p:cNvSpPr>
              <p:nvPr/>
            </p:nvSpPr>
            <p:spPr bwMode="auto">
              <a:xfrm>
                <a:off x="3537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8" name="Line 147"/>
              <p:cNvSpPr>
                <a:spLocks noChangeShapeType="1"/>
              </p:cNvSpPr>
              <p:nvPr/>
            </p:nvSpPr>
            <p:spPr bwMode="auto">
              <a:xfrm>
                <a:off x="3921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9" name="Rectangle 148"/>
              <p:cNvSpPr>
                <a:spLocks noChangeArrowheads="1"/>
              </p:cNvSpPr>
              <p:nvPr/>
            </p:nvSpPr>
            <p:spPr bwMode="auto">
              <a:xfrm>
                <a:off x="3921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0" name="Line 149"/>
              <p:cNvSpPr>
                <a:spLocks noChangeShapeType="1"/>
              </p:cNvSpPr>
              <p:nvPr/>
            </p:nvSpPr>
            <p:spPr bwMode="auto">
              <a:xfrm>
                <a:off x="4305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1" name="Rectangle 150"/>
              <p:cNvSpPr>
                <a:spLocks noChangeArrowheads="1"/>
              </p:cNvSpPr>
              <p:nvPr/>
            </p:nvSpPr>
            <p:spPr bwMode="auto">
              <a:xfrm>
                <a:off x="4305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2" name="Line 151"/>
              <p:cNvSpPr>
                <a:spLocks noChangeShapeType="1"/>
              </p:cNvSpPr>
              <p:nvPr/>
            </p:nvSpPr>
            <p:spPr bwMode="auto">
              <a:xfrm>
                <a:off x="4689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3" name="Rectangle 152"/>
              <p:cNvSpPr>
                <a:spLocks noChangeArrowheads="1"/>
              </p:cNvSpPr>
              <p:nvPr/>
            </p:nvSpPr>
            <p:spPr bwMode="auto">
              <a:xfrm>
                <a:off x="4689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4" name="Line 153"/>
              <p:cNvSpPr>
                <a:spLocks noChangeShapeType="1"/>
              </p:cNvSpPr>
              <p:nvPr/>
            </p:nvSpPr>
            <p:spPr bwMode="auto">
              <a:xfrm>
                <a:off x="5073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5" name="Rectangle 154"/>
              <p:cNvSpPr>
                <a:spLocks noChangeArrowheads="1"/>
              </p:cNvSpPr>
              <p:nvPr/>
            </p:nvSpPr>
            <p:spPr bwMode="auto">
              <a:xfrm>
                <a:off x="5073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6" name="Line 155"/>
              <p:cNvSpPr>
                <a:spLocks noChangeShapeType="1"/>
              </p:cNvSpPr>
              <p:nvPr/>
            </p:nvSpPr>
            <p:spPr bwMode="auto">
              <a:xfrm>
                <a:off x="2453" y="1437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7" name="Rectangle 156"/>
              <p:cNvSpPr>
                <a:spLocks noChangeArrowheads="1"/>
              </p:cNvSpPr>
              <p:nvPr/>
            </p:nvSpPr>
            <p:spPr bwMode="auto">
              <a:xfrm>
                <a:off x="2453" y="1437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8" name="Line 157"/>
              <p:cNvSpPr>
                <a:spLocks noChangeShapeType="1"/>
              </p:cNvSpPr>
              <p:nvPr/>
            </p:nvSpPr>
            <p:spPr bwMode="auto">
              <a:xfrm>
                <a:off x="2453" y="1516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9" name="Rectangle 158"/>
              <p:cNvSpPr>
                <a:spLocks noChangeArrowheads="1"/>
              </p:cNvSpPr>
              <p:nvPr/>
            </p:nvSpPr>
            <p:spPr bwMode="auto">
              <a:xfrm>
                <a:off x="2453" y="1516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0" name="Line 159"/>
              <p:cNvSpPr>
                <a:spLocks noChangeShapeType="1"/>
              </p:cNvSpPr>
              <p:nvPr/>
            </p:nvSpPr>
            <p:spPr bwMode="auto">
              <a:xfrm>
                <a:off x="2453" y="1595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1" name="Rectangle 160"/>
              <p:cNvSpPr>
                <a:spLocks noChangeArrowheads="1"/>
              </p:cNvSpPr>
              <p:nvPr/>
            </p:nvSpPr>
            <p:spPr bwMode="auto">
              <a:xfrm>
                <a:off x="2453" y="1595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2" name="Line 161"/>
              <p:cNvSpPr>
                <a:spLocks noChangeShapeType="1"/>
              </p:cNvSpPr>
              <p:nvPr/>
            </p:nvSpPr>
            <p:spPr bwMode="auto">
              <a:xfrm>
                <a:off x="3154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3" name="Rectangle 162"/>
              <p:cNvSpPr>
                <a:spLocks noChangeArrowheads="1"/>
              </p:cNvSpPr>
              <p:nvPr/>
            </p:nvSpPr>
            <p:spPr bwMode="auto">
              <a:xfrm>
                <a:off x="3154" y="1441"/>
                <a:ext cx="3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4" name="Line 163"/>
              <p:cNvSpPr>
                <a:spLocks noChangeShapeType="1"/>
              </p:cNvSpPr>
              <p:nvPr/>
            </p:nvSpPr>
            <p:spPr bwMode="auto">
              <a:xfrm>
                <a:off x="3537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5" name="Rectangle 164"/>
              <p:cNvSpPr>
                <a:spLocks noChangeArrowheads="1"/>
              </p:cNvSpPr>
              <p:nvPr/>
            </p:nvSpPr>
            <p:spPr bwMode="auto">
              <a:xfrm>
                <a:off x="3537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6" name="Line 165"/>
              <p:cNvSpPr>
                <a:spLocks noChangeShapeType="1"/>
              </p:cNvSpPr>
              <p:nvPr/>
            </p:nvSpPr>
            <p:spPr bwMode="auto">
              <a:xfrm>
                <a:off x="3921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7" name="Rectangle 166"/>
              <p:cNvSpPr>
                <a:spLocks noChangeArrowheads="1"/>
              </p:cNvSpPr>
              <p:nvPr/>
            </p:nvSpPr>
            <p:spPr bwMode="auto">
              <a:xfrm>
                <a:off x="3921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8" name="Line 167"/>
              <p:cNvSpPr>
                <a:spLocks noChangeShapeType="1"/>
              </p:cNvSpPr>
              <p:nvPr/>
            </p:nvSpPr>
            <p:spPr bwMode="auto">
              <a:xfrm>
                <a:off x="4305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9" name="Rectangle 168"/>
              <p:cNvSpPr>
                <a:spLocks noChangeArrowheads="1"/>
              </p:cNvSpPr>
              <p:nvPr/>
            </p:nvSpPr>
            <p:spPr bwMode="auto">
              <a:xfrm>
                <a:off x="4305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0" name="Line 169"/>
              <p:cNvSpPr>
                <a:spLocks noChangeShapeType="1"/>
              </p:cNvSpPr>
              <p:nvPr/>
            </p:nvSpPr>
            <p:spPr bwMode="auto">
              <a:xfrm>
                <a:off x="4689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1" name="Rectangle 170"/>
              <p:cNvSpPr>
                <a:spLocks noChangeArrowheads="1"/>
              </p:cNvSpPr>
              <p:nvPr/>
            </p:nvSpPr>
            <p:spPr bwMode="auto">
              <a:xfrm>
                <a:off x="4689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2" name="Line 171"/>
              <p:cNvSpPr>
                <a:spLocks noChangeShapeType="1"/>
              </p:cNvSpPr>
              <p:nvPr/>
            </p:nvSpPr>
            <p:spPr bwMode="auto">
              <a:xfrm>
                <a:off x="5073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3" name="Rectangle 172"/>
              <p:cNvSpPr>
                <a:spLocks noChangeArrowheads="1"/>
              </p:cNvSpPr>
              <p:nvPr/>
            </p:nvSpPr>
            <p:spPr bwMode="auto">
              <a:xfrm>
                <a:off x="5073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4" name="Line 173"/>
              <p:cNvSpPr>
                <a:spLocks noChangeShapeType="1"/>
              </p:cNvSpPr>
              <p:nvPr/>
            </p:nvSpPr>
            <p:spPr bwMode="auto">
              <a:xfrm>
                <a:off x="2453" y="1674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5" name="Rectangle 174"/>
              <p:cNvSpPr>
                <a:spLocks noChangeArrowheads="1"/>
              </p:cNvSpPr>
              <p:nvPr/>
            </p:nvSpPr>
            <p:spPr bwMode="auto">
              <a:xfrm>
                <a:off x="2453" y="1674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6" name="Line 175"/>
              <p:cNvSpPr>
                <a:spLocks noChangeShapeType="1"/>
              </p:cNvSpPr>
              <p:nvPr/>
            </p:nvSpPr>
            <p:spPr bwMode="auto">
              <a:xfrm>
                <a:off x="2453" y="1753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7" name="Rectangle 176"/>
              <p:cNvSpPr>
                <a:spLocks noChangeArrowheads="1"/>
              </p:cNvSpPr>
              <p:nvPr/>
            </p:nvSpPr>
            <p:spPr bwMode="auto">
              <a:xfrm>
                <a:off x="2453" y="1753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8" name="Line 177"/>
              <p:cNvSpPr>
                <a:spLocks noChangeShapeType="1"/>
              </p:cNvSpPr>
              <p:nvPr/>
            </p:nvSpPr>
            <p:spPr bwMode="auto">
              <a:xfrm>
                <a:off x="2453" y="183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9" name="Rectangle 178"/>
              <p:cNvSpPr>
                <a:spLocks noChangeArrowheads="1"/>
              </p:cNvSpPr>
              <p:nvPr/>
            </p:nvSpPr>
            <p:spPr bwMode="auto">
              <a:xfrm>
                <a:off x="2453" y="183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0" name="Line 179"/>
              <p:cNvSpPr>
                <a:spLocks noChangeShapeType="1"/>
              </p:cNvSpPr>
              <p:nvPr/>
            </p:nvSpPr>
            <p:spPr bwMode="auto">
              <a:xfrm>
                <a:off x="2453" y="191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1" name="Rectangle 180"/>
              <p:cNvSpPr>
                <a:spLocks noChangeArrowheads="1"/>
              </p:cNvSpPr>
              <p:nvPr/>
            </p:nvSpPr>
            <p:spPr bwMode="auto">
              <a:xfrm>
                <a:off x="2453" y="191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2" name="Line 181"/>
              <p:cNvSpPr>
                <a:spLocks noChangeShapeType="1"/>
              </p:cNvSpPr>
              <p:nvPr/>
            </p:nvSpPr>
            <p:spPr bwMode="auto">
              <a:xfrm>
                <a:off x="3154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3" name="Rectangle 182"/>
              <p:cNvSpPr>
                <a:spLocks noChangeArrowheads="1"/>
              </p:cNvSpPr>
              <p:nvPr/>
            </p:nvSpPr>
            <p:spPr bwMode="auto">
              <a:xfrm>
                <a:off x="3154" y="1678"/>
                <a:ext cx="3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4" name="Line 183"/>
              <p:cNvSpPr>
                <a:spLocks noChangeShapeType="1"/>
              </p:cNvSpPr>
              <p:nvPr/>
            </p:nvSpPr>
            <p:spPr bwMode="auto">
              <a:xfrm>
                <a:off x="3537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5" name="Rectangle 184"/>
              <p:cNvSpPr>
                <a:spLocks noChangeArrowheads="1"/>
              </p:cNvSpPr>
              <p:nvPr/>
            </p:nvSpPr>
            <p:spPr bwMode="auto">
              <a:xfrm>
                <a:off x="3537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6" name="Line 185"/>
              <p:cNvSpPr>
                <a:spLocks noChangeShapeType="1"/>
              </p:cNvSpPr>
              <p:nvPr/>
            </p:nvSpPr>
            <p:spPr bwMode="auto">
              <a:xfrm>
                <a:off x="3921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7" name="Rectangle 186"/>
              <p:cNvSpPr>
                <a:spLocks noChangeArrowheads="1"/>
              </p:cNvSpPr>
              <p:nvPr/>
            </p:nvSpPr>
            <p:spPr bwMode="auto">
              <a:xfrm>
                <a:off x="3921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8" name="Line 187"/>
              <p:cNvSpPr>
                <a:spLocks noChangeShapeType="1"/>
              </p:cNvSpPr>
              <p:nvPr/>
            </p:nvSpPr>
            <p:spPr bwMode="auto">
              <a:xfrm>
                <a:off x="4305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9" name="Rectangle 188"/>
              <p:cNvSpPr>
                <a:spLocks noChangeArrowheads="1"/>
              </p:cNvSpPr>
              <p:nvPr/>
            </p:nvSpPr>
            <p:spPr bwMode="auto">
              <a:xfrm>
                <a:off x="4305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0" name="Line 189"/>
              <p:cNvSpPr>
                <a:spLocks noChangeShapeType="1"/>
              </p:cNvSpPr>
              <p:nvPr/>
            </p:nvSpPr>
            <p:spPr bwMode="auto">
              <a:xfrm>
                <a:off x="4689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1" name="Rectangle 190"/>
              <p:cNvSpPr>
                <a:spLocks noChangeArrowheads="1"/>
              </p:cNvSpPr>
              <p:nvPr/>
            </p:nvSpPr>
            <p:spPr bwMode="auto">
              <a:xfrm>
                <a:off x="4689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2" name="Line 191"/>
              <p:cNvSpPr>
                <a:spLocks noChangeShapeType="1"/>
              </p:cNvSpPr>
              <p:nvPr/>
            </p:nvSpPr>
            <p:spPr bwMode="auto">
              <a:xfrm>
                <a:off x="5073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3" name="Rectangle 192"/>
              <p:cNvSpPr>
                <a:spLocks noChangeArrowheads="1"/>
              </p:cNvSpPr>
              <p:nvPr/>
            </p:nvSpPr>
            <p:spPr bwMode="auto">
              <a:xfrm>
                <a:off x="5073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4" name="Line 193"/>
              <p:cNvSpPr>
                <a:spLocks noChangeShapeType="1"/>
              </p:cNvSpPr>
              <p:nvPr/>
            </p:nvSpPr>
            <p:spPr bwMode="auto">
              <a:xfrm>
                <a:off x="2453" y="1991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5" name="Rectangle 194"/>
              <p:cNvSpPr>
                <a:spLocks noChangeArrowheads="1"/>
              </p:cNvSpPr>
              <p:nvPr/>
            </p:nvSpPr>
            <p:spPr bwMode="auto">
              <a:xfrm>
                <a:off x="2453" y="1991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6" name="Line 195"/>
              <p:cNvSpPr>
                <a:spLocks noChangeShapeType="1"/>
              </p:cNvSpPr>
              <p:nvPr/>
            </p:nvSpPr>
            <p:spPr bwMode="auto">
              <a:xfrm>
                <a:off x="2453" y="2070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7" name="Rectangle 196"/>
              <p:cNvSpPr>
                <a:spLocks noChangeArrowheads="1"/>
              </p:cNvSpPr>
              <p:nvPr/>
            </p:nvSpPr>
            <p:spPr bwMode="auto">
              <a:xfrm>
                <a:off x="2453" y="2070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8" name="Line 197"/>
              <p:cNvSpPr>
                <a:spLocks noChangeShapeType="1"/>
              </p:cNvSpPr>
              <p:nvPr/>
            </p:nvSpPr>
            <p:spPr bwMode="auto">
              <a:xfrm>
                <a:off x="2453" y="2149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9" name="Rectangle 198"/>
              <p:cNvSpPr>
                <a:spLocks noChangeArrowheads="1"/>
              </p:cNvSpPr>
              <p:nvPr/>
            </p:nvSpPr>
            <p:spPr bwMode="auto">
              <a:xfrm>
                <a:off x="2453" y="2149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0" name="Line 199"/>
              <p:cNvSpPr>
                <a:spLocks noChangeShapeType="1"/>
              </p:cNvSpPr>
              <p:nvPr/>
            </p:nvSpPr>
            <p:spPr bwMode="auto">
              <a:xfrm>
                <a:off x="2453" y="2228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1" name="Rectangle 200"/>
              <p:cNvSpPr>
                <a:spLocks noChangeArrowheads="1"/>
              </p:cNvSpPr>
              <p:nvPr/>
            </p:nvSpPr>
            <p:spPr bwMode="auto">
              <a:xfrm>
                <a:off x="2453" y="2228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2" name="Line 201"/>
              <p:cNvSpPr>
                <a:spLocks noChangeShapeType="1"/>
              </p:cNvSpPr>
              <p:nvPr/>
            </p:nvSpPr>
            <p:spPr bwMode="auto">
              <a:xfrm>
                <a:off x="2449" y="1361"/>
                <a:ext cx="0" cy="9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3" name="Rectangle 202"/>
              <p:cNvSpPr>
                <a:spLocks noChangeArrowheads="1"/>
              </p:cNvSpPr>
              <p:nvPr/>
            </p:nvSpPr>
            <p:spPr bwMode="auto">
              <a:xfrm>
                <a:off x="2449" y="1361"/>
                <a:ext cx="4" cy="9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4" name="Line 203"/>
              <p:cNvSpPr>
                <a:spLocks noChangeShapeType="1"/>
              </p:cNvSpPr>
              <p:nvPr/>
            </p:nvSpPr>
            <p:spPr bwMode="auto">
              <a:xfrm>
                <a:off x="3154" y="1995"/>
                <a:ext cx="0" cy="3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5" name="Rectangle 204"/>
              <p:cNvSpPr>
                <a:spLocks noChangeArrowheads="1"/>
              </p:cNvSpPr>
              <p:nvPr/>
            </p:nvSpPr>
            <p:spPr bwMode="auto">
              <a:xfrm>
                <a:off x="3154" y="1995"/>
                <a:ext cx="3" cy="3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sp>
          <p:nvSpPr>
            <p:cNvPr id="18" name="Line 206"/>
            <p:cNvSpPr>
              <a:spLocks noChangeShapeType="1"/>
            </p:cNvSpPr>
            <p:nvPr/>
          </p:nvSpPr>
          <p:spPr bwMode="auto">
            <a:xfrm>
              <a:off x="3537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Rectangle 207"/>
            <p:cNvSpPr>
              <a:spLocks noChangeArrowheads="1"/>
            </p:cNvSpPr>
            <p:nvPr/>
          </p:nvSpPr>
          <p:spPr bwMode="auto">
            <a:xfrm>
              <a:off x="3537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Line 208"/>
            <p:cNvSpPr>
              <a:spLocks noChangeShapeType="1"/>
            </p:cNvSpPr>
            <p:nvPr/>
          </p:nvSpPr>
          <p:spPr bwMode="auto">
            <a:xfrm>
              <a:off x="3921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Rectangle 209"/>
            <p:cNvSpPr>
              <a:spLocks noChangeArrowheads="1"/>
            </p:cNvSpPr>
            <p:nvPr/>
          </p:nvSpPr>
          <p:spPr bwMode="auto">
            <a:xfrm>
              <a:off x="3921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Line 210"/>
            <p:cNvSpPr>
              <a:spLocks noChangeShapeType="1"/>
            </p:cNvSpPr>
            <p:nvPr/>
          </p:nvSpPr>
          <p:spPr bwMode="auto">
            <a:xfrm>
              <a:off x="4305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Rectangle 211"/>
            <p:cNvSpPr>
              <a:spLocks noChangeArrowheads="1"/>
            </p:cNvSpPr>
            <p:nvPr/>
          </p:nvSpPr>
          <p:spPr bwMode="auto">
            <a:xfrm>
              <a:off x="4305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Line 212"/>
            <p:cNvSpPr>
              <a:spLocks noChangeShapeType="1"/>
            </p:cNvSpPr>
            <p:nvPr/>
          </p:nvSpPr>
          <p:spPr bwMode="auto">
            <a:xfrm>
              <a:off x="4689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Rectangle 213"/>
            <p:cNvSpPr>
              <a:spLocks noChangeArrowheads="1"/>
            </p:cNvSpPr>
            <p:nvPr/>
          </p:nvSpPr>
          <p:spPr bwMode="auto">
            <a:xfrm>
              <a:off x="4689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Line 214"/>
            <p:cNvSpPr>
              <a:spLocks noChangeShapeType="1"/>
            </p:cNvSpPr>
            <p:nvPr/>
          </p:nvSpPr>
          <p:spPr bwMode="auto">
            <a:xfrm>
              <a:off x="5073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Rectangle 215"/>
            <p:cNvSpPr>
              <a:spLocks noChangeArrowheads="1"/>
            </p:cNvSpPr>
            <p:nvPr/>
          </p:nvSpPr>
          <p:spPr bwMode="auto">
            <a:xfrm>
              <a:off x="5073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Line 216"/>
            <p:cNvSpPr>
              <a:spLocks noChangeShapeType="1"/>
            </p:cNvSpPr>
            <p:nvPr/>
          </p:nvSpPr>
          <p:spPr bwMode="auto">
            <a:xfrm>
              <a:off x="2453" y="23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Rectangle 217"/>
            <p:cNvSpPr>
              <a:spLocks noChangeArrowheads="1"/>
            </p:cNvSpPr>
            <p:nvPr/>
          </p:nvSpPr>
          <p:spPr bwMode="auto">
            <a:xfrm>
              <a:off x="2453" y="23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Line 218"/>
            <p:cNvSpPr>
              <a:spLocks noChangeShapeType="1"/>
            </p:cNvSpPr>
            <p:nvPr/>
          </p:nvSpPr>
          <p:spPr bwMode="auto">
            <a:xfrm>
              <a:off x="5457" y="1361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Rectangle 219"/>
            <p:cNvSpPr>
              <a:spLocks noChangeArrowheads="1"/>
            </p:cNvSpPr>
            <p:nvPr/>
          </p:nvSpPr>
          <p:spPr bwMode="auto">
            <a:xfrm>
              <a:off x="5457" y="1361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Line 220"/>
            <p:cNvSpPr>
              <a:spLocks noChangeShapeType="1"/>
            </p:cNvSpPr>
            <p:nvPr/>
          </p:nvSpPr>
          <p:spPr bwMode="auto">
            <a:xfrm>
              <a:off x="244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Rectangle 221"/>
            <p:cNvSpPr>
              <a:spLocks noChangeArrowheads="1"/>
            </p:cNvSpPr>
            <p:nvPr/>
          </p:nvSpPr>
          <p:spPr bwMode="auto">
            <a:xfrm>
              <a:off x="244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Line 222"/>
            <p:cNvSpPr>
              <a:spLocks noChangeShapeType="1"/>
            </p:cNvSpPr>
            <p:nvPr/>
          </p:nvSpPr>
          <p:spPr bwMode="auto">
            <a:xfrm>
              <a:off x="3154" y="2311"/>
              <a:ext cx="0" cy="159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Rectangle 223"/>
            <p:cNvSpPr>
              <a:spLocks noChangeArrowheads="1"/>
            </p:cNvSpPr>
            <p:nvPr/>
          </p:nvSpPr>
          <p:spPr bwMode="auto">
            <a:xfrm>
              <a:off x="3154" y="2311"/>
              <a:ext cx="3" cy="159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Line 224"/>
            <p:cNvSpPr>
              <a:spLocks noChangeShapeType="1"/>
            </p:cNvSpPr>
            <p:nvPr/>
          </p:nvSpPr>
          <p:spPr bwMode="auto">
            <a:xfrm>
              <a:off x="353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Rectangle 225"/>
            <p:cNvSpPr>
              <a:spLocks noChangeArrowheads="1"/>
            </p:cNvSpPr>
            <p:nvPr/>
          </p:nvSpPr>
          <p:spPr bwMode="auto">
            <a:xfrm>
              <a:off x="353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Line 226"/>
            <p:cNvSpPr>
              <a:spLocks noChangeShapeType="1"/>
            </p:cNvSpPr>
            <p:nvPr/>
          </p:nvSpPr>
          <p:spPr bwMode="auto">
            <a:xfrm>
              <a:off x="3921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Rectangle 227"/>
            <p:cNvSpPr>
              <a:spLocks noChangeArrowheads="1"/>
            </p:cNvSpPr>
            <p:nvPr/>
          </p:nvSpPr>
          <p:spPr bwMode="auto">
            <a:xfrm>
              <a:off x="3921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Line 228"/>
            <p:cNvSpPr>
              <a:spLocks noChangeShapeType="1"/>
            </p:cNvSpPr>
            <p:nvPr/>
          </p:nvSpPr>
          <p:spPr bwMode="auto">
            <a:xfrm>
              <a:off x="4305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Rectangle 229"/>
            <p:cNvSpPr>
              <a:spLocks noChangeArrowheads="1"/>
            </p:cNvSpPr>
            <p:nvPr/>
          </p:nvSpPr>
          <p:spPr bwMode="auto">
            <a:xfrm>
              <a:off x="4305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Line 230"/>
            <p:cNvSpPr>
              <a:spLocks noChangeShapeType="1"/>
            </p:cNvSpPr>
            <p:nvPr/>
          </p:nvSpPr>
          <p:spPr bwMode="auto">
            <a:xfrm>
              <a:off x="468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Rectangle 231"/>
            <p:cNvSpPr>
              <a:spLocks noChangeArrowheads="1"/>
            </p:cNvSpPr>
            <p:nvPr/>
          </p:nvSpPr>
          <p:spPr bwMode="auto">
            <a:xfrm>
              <a:off x="468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Line 232"/>
            <p:cNvSpPr>
              <a:spLocks noChangeShapeType="1"/>
            </p:cNvSpPr>
            <p:nvPr/>
          </p:nvSpPr>
          <p:spPr bwMode="auto">
            <a:xfrm>
              <a:off x="5073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Rectangle 233"/>
            <p:cNvSpPr>
              <a:spLocks noChangeArrowheads="1"/>
            </p:cNvSpPr>
            <p:nvPr/>
          </p:nvSpPr>
          <p:spPr bwMode="auto">
            <a:xfrm>
              <a:off x="5073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Rectangle 234"/>
            <p:cNvSpPr>
              <a:spLocks noChangeArrowheads="1"/>
            </p:cNvSpPr>
            <p:nvPr/>
          </p:nvSpPr>
          <p:spPr bwMode="auto">
            <a:xfrm>
              <a:off x="2453" y="2545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Line 235"/>
            <p:cNvSpPr>
              <a:spLocks noChangeShapeType="1"/>
            </p:cNvSpPr>
            <p:nvPr/>
          </p:nvSpPr>
          <p:spPr bwMode="auto">
            <a:xfrm>
              <a:off x="545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Rectangle 236"/>
            <p:cNvSpPr>
              <a:spLocks noChangeArrowheads="1"/>
            </p:cNvSpPr>
            <p:nvPr/>
          </p:nvSpPr>
          <p:spPr bwMode="auto">
            <a:xfrm>
              <a:off x="545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Rectangle 237"/>
            <p:cNvSpPr>
              <a:spLocks noChangeArrowheads="1"/>
            </p:cNvSpPr>
            <p:nvPr/>
          </p:nvSpPr>
          <p:spPr bwMode="auto">
            <a:xfrm>
              <a:off x="2445" y="2545"/>
              <a:ext cx="8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Rectangle 238"/>
            <p:cNvSpPr>
              <a:spLocks noChangeArrowheads="1"/>
            </p:cNvSpPr>
            <p:nvPr/>
          </p:nvSpPr>
          <p:spPr bwMode="auto">
            <a:xfrm>
              <a:off x="2453" y="2786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Rectangle 239"/>
            <p:cNvSpPr>
              <a:spLocks noChangeArrowheads="1"/>
            </p:cNvSpPr>
            <p:nvPr/>
          </p:nvSpPr>
          <p:spPr bwMode="auto">
            <a:xfrm>
              <a:off x="5453" y="2553"/>
              <a:ext cx="8" cy="2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Line 240"/>
            <p:cNvSpPr>
              <a:spLocks noChangeShapeType="1"/>
            </p:cNvSpPr>
            <p:nvPr/>
          </p:nvSpPr>
          <p:spPr bwMode="auto">
            <a:xfrm>
              <a:off x="3154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Rectangle 241"/>
            <p:cNvSpPr>
              <a:spLocks noChangeArrowheads="1"/>
            </p:cNvSpPr>
            <p:nvPr/>
          </p:nvSpPr>
          <p:spPr bwMode="auto">
            <a:xfrm>
              <a:off x="3154" y="2553"/>
              <a:ext cx="3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Line 242"/>
            <p:cNvSpPr>
              <a:spLocks noChangeShapeType="1"/>
            </p:cNvSpPr>
            <p:nvPr/>
          </p:nvSpPr>
          <p:spPr bwMode="auto">
            <a:xfrm>
              <a:off x="3537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Rectangle 243"/>
            <p:cNvSpPr>
              <a:spLocks noChangeArrowheads="1"/>
            </p:cNvSpPr>
            <p:nvPr/>
          </p:nvSpPr>
          <p:spPr bwMode="auto">
            <a:xfrm>
              <a:off x="3537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Line 244"/>
            <p:cNvSpPr>
              <a:spLocks noChangeShapeType="1"/>
            </p:cNvSpPr>
            <p:nvPr/>
          </p:nvSpPr>
          <p:spPr bwMode="auto">
            <a:xfrm>
              <a:off x="3921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Rectangle 245"/>
            <p:cNvSpPr>
              <a:spLocks noChangeArrowheads="1"/>
            </p:cNvSpPr>
            <p:nvPr/>
          </p:nvSpPr>
          <p:spPr bwMode="auto">
            <a:xfrm>
              <a:off x="3921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Rectangle 247"/>
            <p:cNvSpPr>
              <a:spLocks noChangeArrowheads="1"/>
            </p:cNvSpPr>
            <p:nvPr/>
          </p:nvSpPr>
          <p:spPr bwMode="auto">
            <a:xfrm>
              <a:off x="4305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Line 248"/>
            <p:cNvSpPr>
              <a:spLocks noChangeShapeType="1"/>
            </p:cNvSpPr>
            <p:nvPr/>
          </p:nvSpPr>
          <p:spPr bwMode="auto">
            <a:xfrm>
              <a:off x="4689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Rectangle 249"/>
            <p:cNvSpPr>
              <a:spLocks noChangeArrowheads="1"/>
            </p:cNvSpPr>
            <p:nvPr/>
          </p:nvSpPr>
          <p:spPr bwMode="auto">
            <a:xfrm>
              <a:off x="4689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Line 250"/>
            <p:cNvSpPr>
              <a:spLocks noChangeShapeType="1"/>
            </p:cNvSpPr>
            <p:nvPr/>
          </p:nvSpPr>
          <p:spPr bwMode="auto">
            <a:xfrm>
              <a:off x="5073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Rectangle 251"/>
            <p:cNvSpPr>
              <a:spLocks noChangeArrowheads="1"/>
            </p:cNvSpPr>
            <p:nvPr/>
          </p:nvSpPr>
          <p:spPr bwMode="auto">
            <a:xfrm>
              <a:off x="5073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Line 252"/>
            <p:cNvSpPr>
              <a:spLocks noChangeShapeType="1"/>
            </p:cNvSpPr>
            <p:nvPr/>
          </p:nvSpPr>
          <p:spPr bwMode="auto">
            <a:xfrm>
              <a:off x="2453" y="286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Rectangle 253"/>
            <p:cNvSpPr>
              <a:spLocks noChangeArrowheads="1"/>
            </p:cNvSpPr>
            <p:nvPr/>
          </p:nvSpPr>
          <p:spPr bwMode="auto">
            <a:xfrm>
              <a:off x="2453" y="2869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Line 254"/>
            <p:cNvSpPr>
              <a:spLocks noChangeShapeType="1"/>
            </p:cNvSpPr>
            <p:nvPr/>
          </p:nvSpPr>
          <p:spPr bwMode="auto">
            <a:xfrm>
              <a:off x="2453" y="294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Rectangle 255"/>
            <p:cNvSpPr>
              <a:spLocks noChangeArrowheads="1"/>
            </p:cNvSpPr>
            <p:nvPr/>
          </p:nvSpPr>
          <p:spPr bwMode="auto">
            <a:xfrm>
              <a:off x="2453" y="2949"/>
              <a:ext cx="300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Line 256"/>
            <p:cNvSpPr>
              <a:spLocks noChangeShapeType="1"/>
            </p:cNvSpPr>
            <p:nvPr/>
          </p:nvSpPr>
          <p:spPr bwMode="auto">
            <a:xfrm>
              <a:off x="2453" y="3028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Rectangle 257"/>
            <p:cNvSpPr>
              <a:spLocks noChangeArrowheads="1"/>
            </p:cNvSpPr>
            <p:nvPr/>
          </p:nvSpPr>
          <p:spPr bwMode="auto">
            <a:xfrm>
              <a:off x="2453" y="3028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Line 258"/>
            <p:cNvSpPr>
              <a:spLocks noChangeShapeType="1"/>
            </p:cNvSpPr>
            <p:nvPr/>
          </p:nvSpPr>
          <p:spPr bwMode="auto">
            <a:xfrm>
              <a:off x="3154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Rectangle 259"/>
            <p:cNvSpPr>
              <a:spLocks noChangeArrowheads="1"/>
            </p:cNvSpPr>
            <p:nvPr/>
          </p:nvSpPr>
          <p:spPr bwMode="auto">
            <a:xfrm>
              <a:off x="3154" y="2873"/>
              <a:ext cx="3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Line 260"/>
            <p:cNvSpPr>
              <a:spLocks noChangeShapeType="1"/>
            </p:cNvSpPr>
            <p:nvPr/>
          </p:nvSpPr>
          <p:spPr bwMode="auto">
            <a:xfrm>
              <a:off x="3537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Rectangle 261"/>
            <p:cNvSpPr>
              <a:spLocks noChangeArrowheads="1"/>
            </p:cNvSpPr>
            <p:nvPr/>
          </p:nvSpPr>
          <p:spPr bwMode="auto">
            <a:xfrm>
              <a:off x="3537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Line 262"/>
            <p:cNvSpPr>
              <a:spLocks noChangeShapeType="1"/>
            </p:cNvSpPr>
            <p:nvPr/>
          </p:nvSpPr>
          <p:spPr bwMode="auto">
            <a:xfrm>
              <a:off x="3921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Rectangle 263"/>
            <p:cNvSpPr>
              <a:spLocks noChangeArrowheads="1"/>
            </p:cNvSpPr>
            <p:nvPr/>
          </p:nvSpPr>
          <p:spPr bwMode="auto">
            <a:xfrm>
              <a:off x="3921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Line 264"/>
            <p:cNvSpPr>
              <a:spLocks noChangeShapeType="1"/>
            </p:cNvSpPr>
            <p:nvPr/>
          </p:nvSpPr>
          <p:spPr bwMode="auto">
            <a:xfrm>
              <a:off x="4305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Rectangle 265"/>
            <p:cNvSpPr>
              <a:spLocks noChangeArrowheads="1"/>
            </p:cNvSpPr>
            <p:nvPr/>
          </p:nvSpPr>
          <p:spPr bwMode="auto">
            <a:xfrm>
              <a:off x="4305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Line 266"/>
            <p:cNvSpPr>
              <a:spLocks noChangeShapeType="1"/>
            </p:cNvSpPr>
            <p:nvPr/>
          </p:nvSpPr>
          <p:spPr bwMode="auto">
            <a:xfrm>
              <a:off x="4689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Rectangle 267"/>
            <p:cNvSpPr>
              <a:spLocks noChangeArrowheads="1"/>
            </p:cNvSpPr>
            <p:nvPr/>
          </p:nvSpPr>
          <p:spPr bwMode="auto">
            <a:xfrm>
              <a:off x="4689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Line 268"/>
            <p:cNvSpPr>
              <a:spLocks noChangeShapeType="1"/>
            </p:cNvSpPr>
            <p:nvPr/>
          </p:nvSpPr>
          <p:spPr bwMode="auto">
            <a:xfrm>
              <a:off x="5073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Rectangle 269"/>
            <p:cNvSpPr>
              <a:spLocks noChangeArrowheads="1"/>
            </p:cNvSpPr>
            <p:nvPr/>
          </p:nvSpPr>
          <p:spPr bwMode="auto">
            <a:xfrm>
              <a:off x="5073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Line 270"/>
            <p:cNvSpPr>
              <a:spLocks noChangeShapeType="1"/>
            </p:cNvSpPr>
            <p:nvPr/>
          </p:nvSpPr>
          <p:spPr bwMode="auto">
            <a:xfrm>
              <a:off x="2453" y="31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Rectangle 271"/>
            <p:cNvSpPr>
              <a:spLocks noChangeArrowheads="1"/>
            </p:cNvSpPr>
            <p:nvPr/>
          </p:nvSpPr>
          <p:spPr bwMode="auto">
            <a:xfrm>
              <a:off x="2453" y="31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Line 272"/>
            <p:cNvSpPr>
              <a:spLocks noChangeShapeType="1"/>
            </p:cNvSpPr>
            <p:nvPr/>
          </p:nvSpPr>
          <p:spPr bwMode="auto">
            <a:xfrm>
              <a:off x="2453" y="3186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Rectangle 273"/>
            <p:cNvSpPr>
              <a:spLocks noChangeArrowheads="1"/>
            </p:cNvSpPr>
            <p:nvPr/>
          </p:nvSpPr>
          <p:spPr bwMode="auto">
            <a:xfrm>
              <a:off x="2453" y="3186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Line 274"/>
            <p:cNvSpPr>
              <a:spLocks noChangeShapeType="1"/>
            </p:cNvSpPr>
            <p:nvPr/>
          </p:nvSpPr>
          <p:spPr bwMode="auto">
            <a:xfrm>
              <a:off x="2453" y="3265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Rectangle 275"/>
            <p:cNvSpPr>
              <a:spLocks noChangeArrowheads="1"/>
            </p:cNvSpPr>
            <p:nvPr/>
          </p:nvSpPr>
          <p:spPr bwMode="auto">
            <a:xfrm>
              <a:off x="2453" y="3265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Line 276"/>
            <p:cNvSpPr>
              <a:spLocks noChangeShapeType="1"/>
            </p:cNvSpPr>
            <p:nvPr/>
          </p:nvSpPr>
          <p:spPr bwMode="auto">
            <a:xfrm>
              <a:off x="2453" y="3344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Rectangle 277"/>
            <p:cNvSpPr>
              <a:spLocks noChangeArrowheads="1"/>
            </p:cNvSpPr>
            <p:nvPr/>
          </p:nvSpPr>
          <p:spPr bwMode="auto">
            <a:xfrm>
              <a:off x="2453" y="3344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Line 278"/>
            <p:cNvSpPr>
              <a:spLocks noChangeShapeType="1"/>
            </p:cNvSpPr>
            <p:nvPr/>
          </p:nvSpPr>
          <p:spPr bwMode="auto">
            <a:xfrm>
              <a:off x="3154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Rectangle 279"/>
            <p:cNvSpPr>
              <a:spLocks noChangeArrowheads="1"/>
            </p:cNvSpPr>
            <p:nvPr/>
          </p:nvSpPr>
          <p:spPr bwMode="auto">
            <a:xfrm>
              <a:off x="3154" y="3111"/>
              <a:ext cx="3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Line 280"/>
            <p:cNvSpPr>
              <a:spLocks noChangeShapeType="1"/>
            </p:cNvSpPr>
            <p:nvPr/>
          </p:nvSpPr>
          <p:spPr bwMode="auto">
            <a:xfrm>
              <a:off x="3537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Rectangle 281"/>
            <p:cNvSpPr>
              <a:spLocks noChangeArrowheads="1"/>
            </p:cNvSpPr>
            <p:nvPr/>
          </p:nvSpPr>
          <p:spPr bwMode="auto">
            <a:xfrm>
              <a:off x="3537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Line 282"/>
            <p:cNvSpPr>
              <a:spLocks noChangeShapeType="1"/>
            </p:cNvSpPr>
            <p:nvPr/>
          </p:nvSpPr>
          <p:spPr bwMode="auto">
            <a:xfrm>
              <a:off x="3921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Rectangle 283"/>
            <p:cNvSpPr>
              <a:spLocks noChangeArrowheads="1"/>
            </p:cNvSpPr>
            <p:nvPr/>
          </p:nvSpPr>
          <p:spPr bwMode="auto">
            <a:xfrm>
              <a:off x="3921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Line 284"/>
            <p:cNvSpPr>
              <a:spLocks noChangeShapeType="1"/>
            </p:cNvSpPr>
            <p:nvPr/>
          </p:nvSpPr>
          <p:spPr bwMode="auto">
            <a:xfrm>
              <a:off x="4305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Rectangle 285"/>
            <p:cNvSpPr>
              <a:spLocks noChangeArrowheads="1"/>
            </p:cNvSpPr>
            <p:nvPr/>
          </p:nvSpPr>
          <p:spPr bwMode="auto">
            <a:xfrm>
              <a:off x="4305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Line 286"/>
            <p:cNvSpPr>
              <a:spLocks noChangeShapeType="1"/>
            </p:cNvSpPr>
            <p:nvPr/>
          </p:nvSpPr>
          <p:spPr bwMode="auto">
            <a:xfrm>
              <a:off x="4689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Rectangle 287"/>
            <p:cNvSpPr>
              <a:spLocks noChangeArrowheads="1"/>
            </p:cNvSpPr>
            <p:nvPr/>
          </p:nvSpPr>
          <p:spPr bwMode="auto">
            <a:xfrm>
              <a:off x="4689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Line 288"/>
            <p:cNvSpPr>
              <a:spLocks noChangeShapeType="1"/>
            </p:cNvSpPr>
            <p:nvPr/>
          </p:nvSpPr>
          <p:spPr bwMode="auto">
            <a:xfrm>
              <a:off x="5073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Rectangle 289"/>
            <p:cNvSpPr>
              <a:spLocks noChangeArrowheads="1"/>
            </p:cNvSpPr>
            <p:nvPr/>
          </p:nvSpPr>
          <p:spPr bwMode="auto">
            <a:xfrm>
              <a:off x="5073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Rectangle 291"/>
            <p:cNvSpPr>
              <a:spLocks noChangeArrowheads="1"/>
            </p:cNvSpPr>
            <p:nvPr/>
          </p:nvSpPr>
          <p:spPr bwMode="auto">
            <a:xfrm>
              <a:off x="2453" y="342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Line 292"/>
            <p:cNvSpPr>
              <a:spLocks noChangeShapeType="1"/>
            </p:cNvSpPr>
            <p:nvPr/>
          </p:nvSpPr>
          <p:spPr bwMode="auto">
            <a:xfrm>
              <a:off x="2453" y="350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Rectangle 293"/>
            <p:cNvSpPr>
              <a:spLocks noChangeArrowheads="1"/>
            </p:cNvSpPr>
            <p:nvPr/>
          </p:nvSpPr>
          <p:spPr bwMode="auto">
            <a:xfrm>
              <a:off x="2453" y="350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Line 294"/>
            <p:cNvSpPr>
              <a:spLocks noChangeShapeType="1"/>
            </p:cNvSpPr>
            <p:nvPr/>
          </p:nvSpPr>
          <p:spPr bwMode="auto">
            <a:xfrm>
              <a:off x="2453" y="3582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Rectangle 295"/>
            <p:cNvSpPr>
              <a:spLocks noChangeArrowheads="1"/>
            </p:cNvSpPr>
            <p:nvPr/>
          </p:nvSpPr>
          <p:spPr bwMode="auto">
            <a:xfrm>
              <a:off x="2453" y="3582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Line 296"/>
            <p:cNvSpPr>
              <a:spLocks noChangeShapeType="1"/>
            </p:cNvSpPr>
            <p:nvPr/>
          </p:nvSpPr>
          <p:spPr bwMode="auto">
            <a:xfrm>
              <a:off x="2453" y="3661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Rectangle 297"/>
            <p:cNvSpPr>
              <a:spLocks noChangeArrowheads="1"/>
            </p:cNvSpPr>
            <p:nvPr/>
          </p:nvSpPr>
          <p:spPr bwMode="auto">
            <a:xfrm>
              <a:off x="2453" y="3661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Line 298"/>
            <p:cNvSpPr>
              <a:spLocks noChangeShapeType="1"/>
            </p:cNvSpPr>
            <p:nvPr/>
          </p:nvSpPr>
          <p:spPr bwMode="auto">
            <a:xfrm>
              <a:off x="2449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Rectangle 299"/>
            <p:cNvSpPr>
              <a:spLocks noChangeArrowheads="1"/>
            </p:cNvSpPr>
            <p:nvPr/>
          </p:nvSpPr>
          <p:spPr bwMode="auto">
            <a:xfrm>
              <a:off x="2449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Line 300"/>
            <p:cNvSpPr>
              <a:spLocks noChangeShapeType="1"/>
            </p:cNvSpPr>
            <p:nvPr/>
          </p:nvSpPr>
          <p:spPr bwMode="auto">
            <a:xfrm>
              <a:off x="3154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Rectangle 301"/>
            <p:cNvSpPr>
              <a:spLocks noChangeArrowheads="1"/>
            </p:cNvSpPr>
            <p:nvPr/>
          </p:nvSpPr>
          <p:spPr bwMode="auto">
            <a:xfrm>
              <a:off x="3154" y="3427"/>
              <a:ext cx="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Line 302"/>
            <p:cNvSpPr>
              <a:spLocks noChangeShapeType="1"/>
            </p:cNvSpPr>
            <p:nvPr/>
          </p:nvSpPr>
          <p:spPr bwMode="auto">
            <a:xfrm>
              <a:off x="3537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Rectangle 303"/>
            <p:cNvSpPr>
              <a:spLocks noChangeArrowheads="1"/>
            </p:cNvSpPr>
            <p:nvPr/>
          </p:nvSpPr>
          <p:spPr bwMode="auto">
            <a:xfrm>
              <a:off x="3537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Line 304"/>
            <p:cNvSpPr>
              <a:spLocks noChangeShapeType="1"/>
            </p:cNvSpPr>
            <p:nvPr/>
          </p:nvSpPr>
          <p:spPr bwMode="auto">
            <a:xfrm>
              <a:off x="3921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Rectangle 305"/>
            <p:cNvSpPr>
              <a:spLocks noChangeArrowheads="1"/>
            </p:cNvSpPr>
            <p:nvPr/>
          </p:nvSpPr>
          <p:spPr bwMode="auto">
            <a:xfrm>
              <a:off x="3921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Line 306"/>
            <p:cNvSpPr>
              <a:spLocks noChangeShapeType="1"/>
            </p:cNvSpPr>
            <p:nvPr/>
          </p:nvSpPr>
          <p:spPr bwMode="auto">
            <a:xfrm>
              <a:off x="4305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Rectangle 307"/>
            <p:cNvSpPr>
              <a:spLocks noChangeArrowheads="1"/>
            </p:cNvSpPr>
            <p:nvPr/>
          </p:nvSpPr>
          <p:spPr bwMode="auto">
            <a:xfrm>
              <a:off x="4305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Line 308"/>
            <p:cNvSpPr>
              <a:spLocks noChangeShapeType="1"/>
            </p:cNvSpPr>
            <p:nvPr/>
          </p:nvSpPr>
          <p:spPr bwMode="auto">
            <a:xfrm>
              <a:off x="4689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Rectangle 309"/>
            <p:cNvSpPr>
              <a:spLocks noChangeArrowheads="1"/>
            </p:cNvSpPr>
            <p:nvPr/>
          </p:nvSpPr>
          <p:spPr bwMode="auto">
            <a:xfrm>
              <a:off x="4689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Line 310"/>
            <p:cNvSpPr>
              <a:spLocks noChangeShapeType="1"/>
            </p:cNvSpPr>
            <p:nvPr/>
          </p:nvSpPr>
          <p:spPr bwMode="auto">
            <a:xfrm>
              <a:off x="5073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Rectangle 311"/>
            <p:cNvSpPr>
              <a:spLocks noChangeArrowheads="1"/>
            </p:cNvSpPr>
            <p:nvPr/>
          </p:nvSpPr>
          <p:spPr bwMode="auto">
            <a:xfrm>
              <a:off x="5073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Line 312"/>
            <p:cNvSpPr>
              <a:spLocks noChangeShapeType="1"/>
            </p:cNvSpPr>
            <p:nvPr/>
          </p:nvSpPr>
          <p:spPr bwMode="auto">
            <a:xfrm>
              <a:off x="2453" y="3740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Rectangle 313"/>
            <p:cNvSpPr>
              <a:spLocks noChangeArrowheads="1"/>
            </p:cNvSpPr>
            <p:nvPr/>
          </p:nvSpPr>
          <p:spPr bwMode="auto">
            <a:xfrm>
              <a:off x="2453" y="3740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Line 314"/>
            <p:cNvSpPr>
              <a:spLocks noChangeShapeType="1"/>
            </p:cNvSpPr>
            <p:nvPr/>
          </p:nvSpPr>
          <p:spPr bwMode="auto">
            <a:xfrm>
              <a:off x="5457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Rectangle 315"/>
            <p:cNvSpPr>
              <a:spLocks noChangeArrowheads="1"/>
            </p:cNvSpPr>
            <p:nvPr/>
          </p:nvSpPr>
          <p:spPr bwMode="auto">
            <a:xfrm>
              <a:off x="5457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Line 316"/>
            <p:cNvSpPr>
              <a:spLocks noChangeShapeType="1"/>
            </p:cNvSpPr>
            <p:nvPr/>
          </p:nvSpPr>
          <p:spPr bwMode="auto">
            <a:xfrm>
              <a:off x="244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Rectangle 317"/>
            <p:cNvSpPr>
              <a:spLocks noChangeArrowheads="1"/>
            </p:cNvSpPr>
            <p:nvPr/>
          </p:nvSpPr>
          <p:spPr bwMode="auto">
            <a:xfrm>
              <a:off x="244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Line 318"/>
            <p:cNvSpPr>
              <a:spLocks noChangeShapeType="1"/>
            </p:cNvSpPr>
            <p:nvPr/>
          </p:nvSpPr>
          <p:spPr bwMode="auto">
            <a:xfrm>
              <a:off x="3154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Rectangle 319"/>
            <p:cNvSpPr>
              <a:spLocks noChangeArrowheads="1"/>
            </p:cNvSpPr>
            <p:nvPr/>
          </p:nvSpPr>
          <p:spPr bwMode="auto">
            <a:xfrm>
              <a:off x="3154" y="3744"/>
              <a:ext cx="3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Line 320"/>
            <p:cNvSpPr>
              <a:spLocks noChangeShapeType="1"/>
            </p:cNvSpPr>
            <p:nvPr/>
          </p:nvSpPr>
          <p:spPr bwMode="auto">
            <a:xfrm>
              <a:off x="353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Rectangle 321"/>
            <p:cNvSpPr>
              <a:spLocks noChangeArrowheads="1"/>
            </p:cNvSpPr>
            <p:nvPr/>
          </p:nvSpPr>
          <p:spPr bwMode="auto">
            <a:xfrm>
              <a:off x="353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Line 322"/>
            <p:cNvSpPr>
              <a:spLocks noChangeShapeType="1"/>
            </p:cNvSpPr>
            <p:nvPr/>
          </p:nvSpPr>
          <p:spPr bwMode="auto">
            <a:xfrm>
              <a:off x="3921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Rectangle 323"/>
            <p:cNvSpPr>
              <a:spLocks noChangeArrowheads="1"/>
            </p:cNvSpPr>
            <p:nvPr/>
          </p:nvSpPr>
          <p:spPr bwMode="auto">
            <a:xfrm>
              <a:off x="3921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Line 324"/>
            <p:cNvSpPr>
              <a:spLocks noChangeShapeType="1"/>
            </p:cNvSpPr>
            <p:nvPr/>
          </p:nvSpPr>
          <p:spPr bwMode="auto">
            <a:xfrm>
              <a:off x="4305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Rectangle 325"/>
            <p:cNvSpPr>
              <a:spLocks noChangeArrowheads="1"/>
            </p:cNvSpPr>
            <p:nvPr/>
          </p:nvSpPr>
          <p:spPr bwMode="auto">
            <a:xfrm>
              <a:off x="4305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Line 326"/>
            <p:cNvSpPr>
              <a:spLocks noChangeShapeType="1"/>
            </p:cNvSpPr>
            <p:nvPr/>
          </p:nvSpPr>
          <p:spPr bwMode="auto">
            <a:xfrm>
              <a:off x="468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Rectangle 327"/>
            <p:cNvSpPr>
              <a:spLocks noChangeArrowheads="1"/>
            </p:cNvSpPr>
            <p:nvPr/>
          </p:nvSpPr>
          <p:spPr bwMode="auto">
            <a:xfrm>
              <a:off x="468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Line 328"/>
            <p:cNvSpPr>
              <a:spLocks noChangeShapeType="1"/>
            </p:cNvSpPr>
            <p:nvPr/>
          </p:nvSpPr>
          <p:spPr bwMode="auto">
            <a:xfrm>
              <a:off x="5073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Rectangle 329"/>
            <p:cNvSpPr>
              <a:spLocks noChangeArrowheads="1"/>
            </p:cNvSpPr>
            <p:nvPr/>
          </p:nvSpPr>
          <p:spPr bwMode="auto">
            <a:xfrm>
              <a:off x="5073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Line 330"/>
            <p:cNvSpPr>
              <a:spLocks noChangeShapeType="1"/>
            </p:cNvSpPr>
            <p:nvPr/>
          </p:nvSpPr>
          <p:spPr bwMode="auto">
            <a:xfrm>
              <a:off x="545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Rectangle 331"/>
            <p:cNvSpPr>
              <a:spLocks noChangeArrowheads="1"/>
            </p:cNvSpPr>
            <p:nvPr/>
          </p:nvSpPr>
          <p:spPr bwMode="auto">
            <a:xfrm>
              <a:off x="545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Line 332"/>
            <p:cNvSpPr>
              <a:spLocks noChangeShapeType="1"/>
            </p:cNvSpPr>
            <p:nvPr/>
          </p:nvSpPr>
          <p:spPr bwMode="auto">
            <a:xfrm>
              <a:off x="2449" y="1033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Rectangle 333"/>
            <p:cNvSpPr>
              <a:spLocks noChangeArrowheads="1"/>
            </p:cNvSpPr>
            <p:nvPr/>
          </p:nvSpPr>
          <p:spPr bwMode="auto">
            <a:xfrm>
              <a:off x="2449" y="1033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Line 334"/>
            <p:cNvSpPr>
              <a:spLocks noChangeShapeType="1"/>
            </p:cNvSpPr>
            <p:nvPr/>
          </p:nvSpPr>
          <p:spPr bwMode="auto">
            <a:xfrm>
              <a:off x="5461" y="11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Rectangle 335"/>
            <p:cNvSpPr>
              <a:spLocks noChangeArrowheads="1"/>
            </p:cNvSpPr>
            <p:nvPr/>
          </p:nvSpPr>
          <p:spPr bwMode="auto">
            <a:xfrm>
              <a:off x="5461" y="11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Line 336"/>
            <p:cNvSpPr>
              <a:spLocks noChangeShapeType="1"/>
            </p:cNvSpPr>
            <p:nvPr/>
          </p:nvSpPr>
          <p:spPr bwMode="auto">
            <a:xfrm>
              <a:off x="5461" y="135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Rectangle 337"/>
            <p:cNvSpPr>
              <a:spLocks noChangeArrowheads="1"/>
            </p:cNvSpPr>
            <p:nvPr/>
          </p:nvSpPr>
          <p:spPr bwMode="auto">
            <a:xfrm>
              <a:off x="5461" y="1358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Line 338"/>
            <p:cNvSpPr>
              <a:spLocks noChangeShapeType="1"/>
            </p:cNvSpPr>
            <p:nvPr/>
          </p:nvSpPr>
          <p:spPr bwMode="auto">
            <a:xfrm>
              <a:off x="5461" y="14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Rectangle 339"/>
            <p:cNvSpPr>
              <a:spLocks noChangeArrowheads="1"/>
            </p:cNvSpPr>
            <p:nvPr/>
          </p:nvSpPr>
          <p:spPr bwMode="auto">
            <a:xfrm>
              <a:off x="5461" y="143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Line 340"/>
            <p:cNvSpPr>
              <a:spLocks noChangeShapeType="1"/>
            </p:cNvSpPr>
            <p:nvPr/>
          </p:nvSpPr>
          <p:spPr bwMode="auto">
            <a:xfrm>
              <a:off x="5461" y="15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Rectangle 341"/>
            <p:cNvSpPr>
              <a:spLocks noChangeArrowheads="1"/>
            </p:cNvSpPr>
            <p:nvPr/>
          </p:nvSpPr>
          <p:spPr bwMode="auto">
            <a:xfrm>
              <a:off x="5461" y="15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Line 342"/>
            <p:cNvSpPr>
              <a:spLocks noChangeShapeType="1"/>
            </p:cNvSpPr>
            <p:nvPr/>
          </p:nvSpPr>
          <p:spPr bwMode="auto">
            <a:xfrm>
              <a:off x="5461" y="159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Rectangle 343"/>
            <p:cNvSpPr>
              <a:spLocks noChangeArrowheads="1"/>
            </p:cNvSpPr>
            <p:nvPr/>
          </p:nvSpPr>
          <p:spPr bwMode="auto">
            <a:xfrm>
              <a:off x="5461" y="159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Line 344"/>
            <p:cNvSpPr>
              <a:spLocks noChangeShapeType="1"/>
            </p:cNvSpPr>
            <p:nvPr/>
          </p:nvSpPr>
          <p:spPr bwMode="auto">
            <a:xfrm>
              <a:off x="5461" y="167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Rectangle 345"/>
            <p:cNvSpPr>
              <a:spLocks noChangeArrowheads="1"/>
            </p:cNvSpPr>
            <p:nvPr/>
          </p:nvSpPr>
          <p:spPr bwMode="auto">
            <a:xfrm>
              <a:off x="5461" y="167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Line 346"/>
            <p:cNvSpPr>
              <a:spLocks noChangeShapeType="1"/>
            </p:cNvSpPr>
            <p:nvPr/>
          </p:nvSpPr>
          <p:spPr bwMode="auto">
            <a:xfrm>
              <a:off x="5461" y="175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Rectangle 347"/>
            <p:cNvSpPr>
              <a:spLocks noChangeArrowheads="1"/>
            </p:cNvSpPr>
            <p:nvPr/>
          </p:nvSpPr>
          <p:spPr bwMode="auto">
            <a:xfrm>
              <a:off x="5461" y="175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Line 348"/>
            <p:cNvSpPr>
              <a:spLocks noChangeShapeType="1"/>
            </p:cNvSpPr>
            <p:nvPr/>
          </p:nvSpPr>
          <p:spPr bwMode="auto">
            <a:xfrm>
              <a:off x="5461" y="183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Rectangle 349"/>
            <p:cNvSpPr>
              <a:spLocks noChangeArrowheads="1"/>
            </p:cNvSpPr>
            <p:nvPr/>
          </p:nvSpPr>
          <p:spPr bwMode="auto">
            <a:xfrm>
              <a:off x="5461" y="183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Line 350"/>
            <p:cNvSpPr>
              <a:spLocks noChangeShapeType="1"/>
            </p:cNvSpPr>
            <p:nvPr/>
          </p:nvSpPr>
          <p:spPr bwMode="auto">
            <a:xfrm>
              <a:off x="5461" y="191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Rectangle 351"/>
            <p:cNvSpPr>
              <a:spLocks noChangeArrowheads="1"/>
            </p:cNvSpPr>
            <p:nvPr/>
          </p:nvSpPr>
          <p:spPr bwMode="auto">
            <a:xfrm>
              <a:off x="5461" y="191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Line 352"/>
            <p:cNvSpPr>
              <a:spLocks noChangeShapeType="1"/>
            </p:cNvSpPr>
            <p:nvPr/>
          </p:nvSpPr>
          <p:spPr bwMode="auto">
            <a:xfrm>
              <a:off x="5461" y="199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Rectangle 353"/>
            <p:cNvSpPr>
              <a:spLocks noChangeArrowheads="1"/>
            </p:cNvSpPr>
            <p:nvPr/>
          </p:nvSpPr>
          <p:spPr bwMode="auto">
            <a:xfrm>
              <a:off x="5461" y="199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Line 354"/>
            <p:cNvSpPr>
              <a:spLocks noChangeShapeType="1"/>
            </p:cNvSpPr>
            <p:nvPr/>
          </p:nvSpPr>
          <p:spPr bwMode="auto">
            <a:xfrm>
              <a:off x="5461" y="207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Rectangle 355"/>
            <p:cNvSpPr>
              <a:spLocks noChangeArrowheads="1"/>
            </p:cNvSpPr>
            <p:nvPr/>
          </p:nvSpPr>
          <p:spPr bwMode="auto">
            <a:xfrm>
              <a:off x="5461" y="207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Line 356"/>
            <p:cNvSpPr>
              <a:spLocks noChangeShapeType="1"/>
            </p:cNvSpPr>
            <p:nvPr/>
          </p:nvSpPr>
          <p:spPr bwMode="auto">
            <a:xfrm>
              <a:off x="5461" y="21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Rectangle 357"/>
            <p:cNvSpPr>
              <a:spLocks noChangeArrowheads="1"/>
            </p:cNvSpPr>
            <p:nvPr/>
          </p:nvSpPr>
          <p:spPr bwMode="auto">
            <a:xfrm>
              <a:off x="5461" y="21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Line 358"/>
            <p:cNvSpPr>
              <a:spLocks noChangeShapeType="1"/>
            </p:cNvSpPr>
            <p:nvPr/>
          </p:nvSpPr>
          <p:spPr bwMode="auto">
            <a:xfrm>
              <a:off x="5461" y="22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Rectangle 359"/>
            <p:cNvSpPr>
              <a:spLocks noChangeArrowheads="1"/>
            </p:cNvSpPr>
            <p:nvPr/>
          </p:nvSpPr>
          <p:spPr bwMode="auto">
            <a:xfrm>
              <a:off x="5461" y="22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Line 360"/>
            <p:cNvSpPr>
              <a:spLocks noChangeShapeType="1"/>
            </p:cNvSpPr>
            <p:nvPr/>
          </p:nvSpPr>
          <p:spPr bwMode="auto">
            <a:xfrm>
              <a:off x="5461" y="23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Rectangle 361"/>
            <p:cNvSpPr>
              <a:spLocks noChangeArrowheads="1"/>
            </p:cNvSpPr>
            <p:nvPr/>
          </p:nvSpPr>
          <p:spPr bwMode="auto">
            <a:xfrm>
              <a:off x="5461" y="23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Line 362"/>
            <p:cNvSpPr>
              <a:spLocks noChangeShapeType="1"/>
            </p:cNvSpPr>
            <p:nvPr/>
          </p:nvSpPr>
          <p:spPr bwMode="auto">
            <a:xfrm>
              <a:off x="2449" y="2387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Rectangle 363"/>
            <p:cNvSpPr>
              <a:spLocks noChangeArrowheads="1"/>
            </p:cNvSpPr>
            <p:nvPr/>
          </p:nvSpPr>
          <p:spPr bwMode="auto">
            <a:xfrm>
              <a:off x="2449" y="2387"/>
              <a:ext cx="3016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Line 364"/>
            <p:cNvSpPr>
              <a:spLocks noChangeShapeType="1"/>
            </p:cNvSpPr>
            <p:nvPr/>
          </p:nvSpPr>
          <p:spPr bwMode="auto">
            <a:xfrm>
              <a:off x="2449" y="2466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Rectangle 365"/>
            <p:cNvSpPr>
              <a:spLocks noChangeArrowheads="1"/>
            </p:cNvSpPr>
            <p:nvPr/>
          </p:nvSpPr>
          <p:spPr bwMode="auto">
            <a:xfrm>
              <a:off x="2449" y="2466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Line 366"/>
            <p:cNvSpPr>
              <a:spLocks noChangeShapeType="1"/>
            </p:cNvSpPr>
            <p:nvPr/>
          </p:nvSpPr>
          <p:spPr bwMode="auto">
            <a:xfrm>
              <a:off x="5461" y="25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Rectangle 367"/>
            <p:cNvSpPr>
              <a:spLocks noChangeArrowheads="1"/>
            </p:cNvSpPr>
            <p:nvPr/>
          </p:nvSpPr>
          <p:spPr bwMode="auto">
            <a:xfrm>
              <a:off x="5461" y="25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Line 368"/>
            <p:cNvSpPr>
              <a:spLocks noChangeShapeType="1"/>
            </p:cNvSpPr>
            <p:nvPr/>
          </p:nvSpPr>
          <p:spPr bwMode="auto">
            <a:xfrm>
              <a:off x="5461" y="279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Rectangle 369"/>
            <p:cNvSpPr>
              <a:spLocks noChangeArrowheads="1"/>
            </p:cNvSpPr>
            <p:nvPr/>
          </p:nvSpPr>
          <p:spPr bwMode="auto">
            <a:xfrm>
              <a:off x="5461" y="279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Line 370"/>
            <p:cNvSpPr>
              <a:spLocks noChangeShapeType="1"/>
            </p:cNvSpPr>
            <p:nvPr/>
          </p:nvSpPr>
          <p:spPr bwMode="auto">
            <a:xfrm>
              <a:off x="5461" y="286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Rectangle 371"/>
            <p:cNvSpPr>
              <a:spLocks noChangeArrowheads="1"/>
            </p:cNvSpPr>
            <p:nvPr/>
          </p:nvSpPr>
          <p:spPr bwMode="auto">
            <a:xfrm>
              <a:off x="5461" y="286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Line 372"/>
            <p:cNvSpPr>
              <a:spLocks noChangeShapeType="1"/>
            </p:cNvSpPr>
            <p:nvPr/>
          </p:nvSpPr>
          <p:spPr bwMode="auto">
            <a:xfrm>
              <a:off x="5461" y="29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Rectangle 373"/>
            <p:cNvSpPr>
              <a:spLocks noChangeArrowheads="1"/>
            </p:cNvSpPr>
            <p:nvPr/>
          </p:nvSpPr>
          <p:spPr bwMode="auto">
            <a:xfrm>
              <a:off x="5461" y="2949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Line 374"/>
            <p:cNvSpPr>
              <a:spLocks noChangeShapeType="1"/>
            </p:cNvSpPr>
            <p:nvPr/>
          </p:nvSpPr>
          <p:spPr bwMode="auto">
            <a:xfrm>
              <a:off x="5461" y="30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Rectangle 375"/>
            <p:cNvSpPr>
              <a:spLocks noChangeArrowheads="1"/>
            </p:cNvSpPr>
            <p:nvPr/>
          </p:nvSpPr>
          <p:spPr bwMode="auto">
            <a:xfrm>
              <a:off x="5461" y="30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Line 376"/>
            <p:cNvSpPr>
              <a:spLocks noChangeShapeType="1"/>
            </p:cNvSpPr>
            <p:nvPr/>
          </p:nvSpPr>
          <p:spPr bwMode="auto">
            <a:xfrm>
              <a:off x="5461" y="31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Rectangle 377"/>
            <p:cNvSpPr>
              <a:spLocks noChangeArrowheads="1"/>
            </p:cNvSpPr>
            <p:nvPr/>
          </p:nvSpPr>
          <p:spPr bwMode="auto">
            <a:xfrm>
              <a:off x="5461" y="31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Line 378"/>
            <p:cNvSpPr>
              <a:spLocks noChangeShapeType="1"/>
            </p:cNvSpPr>
            <p:nvPr/>
          </p:nvSpPr>
          <p:spPr bwMode="auto">
            <a:xfrm>
              <a:off x="5461" y="318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Rectangle 379"/>
            <p:cNvSpPr>
              <a:spLocks noChangeArrowheads="1"/>
            </p:cNvSpPr>
            <p:nvPr/>
          </p:nvSpPr>
          <p:spPr bwMode="auto">
            <a:xfrm>
              <a:off x="5461" y="318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Line 380"/>
            <p:cNvSpPr>
              <a:spLocks noChangeShapeType="1"/>
            </p:cNvSpPr>
            <p:nvPr/>
          </p:nvSpPr>
          <p:spPr bwMode="auto">
            <a:xfrm>
              <a:off x="5461" y="326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Rectangle 381"/>
            <p:cNvSpPr>
              <a:spLocks noChangeArrowheads="1"/>
            </p:cNvSpPr>
            <p:nvPr/>
          </p:nvSpPr>
          <p:spPr bwMode="auto">
            <a:xfrm>
              <a:off x="5461" y="326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Line 382"/>
            <p:cNvSpPr>
              <a:spLocks noChangeShapeType="1"/>
            </p:cNvSpPr>
            <p:nvPr/>
          </p:nvSpPr>
          <p:spPr bwMode="auto">
            <a:xfrm>
              <a:off x="5461" y="33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Rectangle 383"/>
            <p:cNvSpPr>
              <a:spLocks noChangeArrowheads="1"/>
            </p:cNvSpPr>
            <p:nvPr/>
          </p:nvSpPr>
          <p:spPr bwMode="auto">
            <a:xfrm>
              <a:off x="5461" y="33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Line 384"/>
            <p:cNvSpPr>
              <a:spLocks noChangeShapeType="1"/>
            </p:cNvSpPr>
            <p:nvPr/>
          </p:nvSpPr>
          <p:spPr bwMode="auto">
            <a:xfrm>
              <a:off x="5461" y="342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Rectangle 385"/>
            <p:cNvSpPr>
              <a:spLocks noChangeArrowheads="1"/>
            </p:cNvSpPr>
            <p:nvPr/>
          </p:nvSpPr>
          <p:spPr bwMode="auto">
            <a:xfrm>
              <a:off x="5461" y="342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Line 386"/>
            <p:cNvSpPr>
              <a:spLocks noChangeShapeType="1"/>
            </p:cNvSpPr>
            <p:nvPr/>
          </p:nvSpPr>
          <p:spPr bwMode="auto">
            <a:xfrm>
              <a:off x="5461" y="35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Rectangle 387"/>
            <p:cNvSpPr>
              <a:spLocks noChangeArrowheads="1"/>
            </p:cNvSpPr>
            <p:nvPr/>
          </p:nvSpPr>
          <p:spPr bwMode="auto">
            <a:xfrm>
              <a:off x="5461" y="350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Line 388"/>
            <p:cNvSpPr>
              <a:spLocks noChangeShapeType="1"/>
            </p:cNvSpPr>
            <p:nvPr/>
          </p:nvSpPr>
          <p:spPr bwMode="auto">
            <a:xfrm>
              <a:off x="5461" y="358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Rectangle 389"/>
            <p:cNvSpPr>
              <a:spLocks noChangeArrowheads="1"/>
            </p:cNvSpPr>
            <p:nvPr/>
          </p:nvSpPr>
          <p:spPr bwMode="auto">
            <a:xfrm>
              <a:off x="5461" y="358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Line 390"/>
            <p:cNvSpPr>
              <a:spLocks noChangeShapeType="1"/>
            </p:cNvSpPr>
            <p:nvPr/>
          </p:nvSpPr>
          <p:spPr bwMode="auto">
            <a:xfrm>
              <a:off x="5461" y="366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" name="Rectangle 391"/>
            <p:cNvSpPr>
              <a:spLocks noChangeArrowheads="1"/>
            </p:cNvSpPr>
            <p:nvPr/>
          </p:nvSpPr>
          <p:spPr bwMode="auto">
            <a:xfrm>
              <a:off x="5461" y="366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Line 392"/>
            <p:cNvSpPr>
              <a:spLocks noChangeShapeType="1"/>
            </p:cNvSpPr>
            <p:nvPr/>
          </p:nvSpPr>
          <p:spPr bwMode="auto">
            <a:xfrm>
              <a:off x="5461" y="37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Rectangle 393"/>
            <p:cNvSpPr>
              <a:spLocks noChangeArrowheads="1"/>
            </p:cNvSpPr>
            <p:nvPr/>
          </p:nvSpPr>
          <p:spPr bwMode="auto">
            <a:xfrm>
              <a:off x="5461" y="374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66385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Групповое упражнение - ответы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Energy Flow Accounts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BAF3-E4BC-4C2C-9A89-0B94AC2F4359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1600200"/>
            <a:ext cx="3429000" cy="45720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4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Поставленный остаток угля преобразуется в электричество и тепло.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651510" lvl="1" indent="-285750">
              <a:buClr>
                <a:schemeClr val="accent5">
                  <a:lumMod val="75000"/>
                </a:schemeClr>
              </a:buCl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Угольная электростанция производит 75 </a:t>
            </a:r>
            <a:r>
              <a:rPr lang="ru-RU" sz="1400" dirty="0" err="1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 электричества и 35 </a:t>
            </a:r>
            <a:r>
              <a:rPr lang="ru-RU" sz="1400" dirty="0" err="1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 тепла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651510" lvl="1" indent="-285750">
              <a:buClr>
                <a:schemeClr val="accent5">
                  <a:lumMod val="75000"/>
                </a:schemeClr>
              </a:buCl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Разница с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поставленным остатком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угля составляет потери при преобразовании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n-US" sz="1400" dirty="0">
                <a:solidFill>
                  <a:srgbClr val="FF0000"/>
                </a:solidFill>
              </a:rPr>
              <a:t>(140 – 35 – 75 = 30)</a:t>
            </a:r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ru-RU" sz="1600" dirty="0">
                <a:solidFill>
                  <a:srgbClr val="FF0000"/>
                </a:solidFill>
              </a:rPr>
              <a:t>Общие поставки электроэнергии</a:t>
            </a:r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sz="1600" dirty="0">
                <a:solidFill>
                  <a:srgbClr val="FF0000"/>
                </a:solidFill>
              </a:rPr>
              <a:t>(135 </a:t>
            </a:r>
            <a:r>
              <a:rPr lang="ru-RU" sz="1600" dirty="0" err="1">
                <a:solidFill>
                  <a:srgbClr val="FF0000"/>
                </a:solidFill>
              </a:rPr>
              <a:t>ПДж</a:t>
            </a:r>
            <a:r>
              <a:rPr lang="en-US" sz="1600" dirty="0">
                <a:solidFill>
                  <a:srgbClr val="FF0000"/>
                </a:solidFill>
              </a:rPr>
              <a:t>) 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= 75 </a:t>
            </a:r>
            <a:r>
              <a:rPr lang="ru-RU" sz="1600" dirty="0" err="1">
                <a:solidFill>
                  <a:srgbClr val="FF0000"/>
                </a:solidFill>
              </a:rPr>
              <a:t>ПДж</a:t>
            </a:r>
            <a:r>
              <a:rPr lang="ru-RU" sz="1600" dirty="0">
                <a:solidFill>
                  <a:srgbClr val="FF0000"/>
                </a:solidFill>
              </a:rPr>
              <a:t> от угля </a:t>
            </a:r>
            <a:r>
              <a:rPr lang="en-US" sz="1600" dirty="0">
                <a:solidFill>
                  <a:srgbClr val="FF0000"/>
                </a:solidFill>
              </a:rPr>
              <a:t>+ 60 </a:t>
            </a:r>
            <a:r>
              <a:rPr lang="ru-RU" sz="1600" dirty="0" err="1">
                <a:solidFill>
                  <a:srgbClr val="FF0000"/>
                </a:solidFill>
              </a:rPr>
              <a:t>ПДж</a:t>
            </a:r>
            <a:r>
              <a:rPr lang="ru-RU" sz="1600" dirty="0">
                <a:solidFill>
                  <a:srgbClr val="FF0000"/>
                </a:solidFill>
              </a:rPr>
              <a:t> от солнца</a:t>
            </a:r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5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Электричество, полученное от солнца и угля используется так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708660" lvl="1" indent="-342900">
              <a:buClr>
                <a:schemeClr val="accent5">
                  <a:lumMod val="75000"/>
                </a:schemeClr>
              </a:buCl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Добывающая </a:t>
            </a:r>
            <a:r>
              <a:rPr lang="ru-RU" sz="1400" dirty="0" err="1">
                <a:solidFill>
                  <a:schemeClr val="accent5">
                    <a:lumMod val="75000"/>
                  </a:schemeClr>
                </a:solidFill>
              </a:rPr>
              <a:t>промышленнсть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15 </a:t>
            </a:r>
            <a:r>
              <a:rPr lang="ru-RU" sz="1400" dirty="0" err="1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08660" lvl="1" indent="-342900">
              <a:buClr>
                <a:schemeClr val="accent5">
                  <a:lumMod val="75000"/>
                </a:schemeClr>
              </a:buCl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Обрабатывающая промышленность - 20 ПДж 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08660" lvl="1" indent="-342900">
              <a:buClr>
                <a:schemeClr val="accent5">
                  <a:lumMod val="75000"/>
                </a:schemeClr>
              </a:buCl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Электроэнергетика -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32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ПДж 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08660" lvl="1" indent="-342900">
              <a:buClr>
                <a:schemeClr val="accent5">
                  <a:lumMod val="75000"/>
                </a:schemeClr>
              </a:buClr>
            </a:pP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Остаток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 потребляется домохозяйствами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sz="1400" dirty="0">
                <a:solidFill>
                  <a:srgbClr val="FF0000"/>
                </a:solidFill>
              </a:rPr>
              <a:t>(68 </a:t>
            </a:r>
            <a:r>
              <a:rPr lang="ru-RU" sz="1400" dirty="0" err="1">
                <a:solidFill>
                  <a:srgbClr val="FF0000"/>
                </a:solidFill>
              </a:rPr>
              <a:t>ПДж</a:t>
            </a:r>
            <a:r>
              <a:rPr lang="ru-RU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5"/>
            </a:pP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48395" y="2771952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257355" y="2897457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261840" y="3299467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47125" y="5061032"/>
            <a:ext cx="240254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400795" y="2617879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rgbClr val="FF0000"/>
                </a:solidFill>
                <a:latin typeface="+mj-lt"/>
              </a:rPr>
              <a:t>75+60</a:t>
            </a:r>
            <a:endParaRPr lang="en-GB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10395" y="4921243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D1E937-61D3-48C8-8AB4-9D2A19F541F0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2. </a:t>
            </a:r>
            <a:r>
              <a:rPr lang="ru-RU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Уровень</a:t>
            </a:r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 1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862388" y="1639888"/>
            <a:ext cx="4864100" cy="4329112"/>
            <a:chOff x="2433" y="1033"/>
            <a:chExt cx="3064" cy="2727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33" y="1041"/>
              <a:ext cx="3012" cy="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2445" y="1033"/>
              <a:ext cx="3052" cy="2727"/>
              <a:chOff x="2445" y="1033"/>
              <a:chExt cx="3052" cy="2727"/>
            </a:xfrm>
          </p:grpSpPr>
          <p:sp>
            <p:nvSpPr>
              <p:cNvPr id="205" name="Rectangle 5"/>
              <p:cNvSpPr>
                <a:spLocks noChangeArrowheads="1"/>
              </p:cNvSpPr>
              <p:nvPr/>
            </p:nvSpPr>
            <p:spPr bwMode="auto">
              <a:xfrm>
                <a:off x="2449" y="1116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6" name="Rectangle 6"/>
              <p:cNvSpPr>
                <a:spLocks noChangeArrowheads="1"/>
              </p:cNvSpPr>
              <p:nvPr/>
            </p:nvSpPr>
            <p:spPr bwMode="auto">
              <a:xfrm>
                <a:off x="3154" y="1437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7" name="Rectangle 7"/>
              <p:cNvSpPr>
                <a:spLocks noChangeArrowheads="1"/>
              </p:cNvSpPr>
              <p:nvPr/>
            </p:nvSpPr>
            <p:spPr bwMode="auto">
              <a:xfrm>
                <a:off x="3154" y="1516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8" name="Rectangle 8"/>
              <p:cNvSpPr>
                <a:spLocks noChangeArrowheads="1"/>
              </p:cNvSpPr>
              <p:nvPr/>
            </p:nvSpPr>
            <p:spPr bwMode="auto">
              <a:xfrm>
                <a:off x="4305" y="1674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09" name="Rectangle 9"/>
              <p:cNvSpPr>
                <a:spLocks noChangeArrowheads="1"/>
              </p:cNvSpPr>
              <p:nvPr/>
            </p:nvSpPr>
            <p:spPr bwMode="auto">
              <a:xfrm>
                <a:off x="4305" y="1753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0" name="Rectangle 10"/>
              <p:cNvSpPr>
                <a:spLocks noChangeArrowheads="1"/>
              </p:cNvSpPr>
              <p:nvPr/>
            </p:nvSpPr>
            <p:spPr bwMode="auto">
              <a:xfrm>
                <a:off x="4305" y="1832"/>
                <a:ext cx="388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1" name="Rectangle 11"/>
              <p:cNvSpPr>
                <a:spLocks noChangeArrowheads="1"/>
              </p:cNvSpPr>
              <p:nvPr/>
            </p:nvSpPr>
            <p:spPr bwMode="auto">
              <a:xfrm>
                <a:off x="4689" y="1991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2" name="Rectangle 12"/>
              <p:cNvSpPr>
                <a:spLocks noChangeArrowheads="1"/>
              </p:cNvSpPr>
              <p:nvPr/>
            </p:nvSpPr>
            <p:spPr bwMode="auto">
              <a:xfrm>
                <a:off x="4689" y="2070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3" name="Rectangle 13"/>
              <p:cNvSpPr>
                <a:spLocks noChangeArrowheads="1"/>
              </p:cNvSpPr>
              <p:nvPr/>
            </p:nvSpPr>
            <p:spPr bwMode="auto">
              <a:xfrm>
                <a:off x="4689" y="2149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4" name="Rectangle 14"/>
              <p:cNvSpPr>
                <a:spLocks noChangeArrowheads="1"/>
              </p:cNvSpPr>
              <p:nvPr/>
            </p:nvSpPr>
            <p:spPr bwMode="auto">
              <a:xfrm>
                <a:off x="2461" y="2552"/>
                <a:ext cx="2988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5" name="Rectangle 15"/>
              <p:cNvSpPr>
                <a:spLocks noChangeArrowheads="1"/>
              </p:cNvSpPr>
              <p:nvPr/>
            </p:nvSpPr>
            <p:spPr bwMode="auto">
              <a:xfrm>
                <a:off x="4305" y="286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6" name="Rectangle 16"/>
              <p:cNvSpPr>
                <a:spLocks noChangeArrowheads="1"/>
              </p:cNvSpPr>
              <p:nvPr/>
            </p:nvSpPr>
            <p:spPr bwMode="auto">
              <a:xfrm>
                <a:off x="4305" y="294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7" name="Rectangle 17"/>
              <p:cNvSpPr>
                <a:spLocks noChangeArrowheads="1"/>
              </p:cNvSpPr>
              <p:nvPr/>
            </p:nvSpPr>
            <p:spPr bwMode="auto">
              <a:xfrm>
                <a:off x="4305" y="3107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8" name="Rectangle 18"/>
              <p:cNvSpPr>
                <a:spLocks noChangeArrowheads="1"/>
              </p:cNvSpPr>
              <p:nvPr/>
            </p:nvSpPr>
            <p:spPr bwMode="auto">
              <a:xfrm>
                <a:off x="4689" y="3186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9" name="Rectangle 19"/>
              <p:cNvSpPr>
                <a:spLocks noChangeArrowheads="1"/>
              </p:cNvSpPr>
              <p:nvPr/>
            </p:nvSpPr>
            <p:spPr bwMode="auto">
              <a:xfrm>
                <a:off x="4689" y="3265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0" name="Rectangle 20"/>
              <p:cNvSpPr>
                <a:spLocks noChangeArrowheads="1"/>
              </p:cNvSpPr>
              <p:nvPr/>
            </p:nvSpPr>
            <p:spPr bwMode="auto">
              <a:xfrm>
                <a:off x="3154" y="3423"/>
                <a:ext cx="1539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1" name="Rectangle 21"/>
              <p:cNvSpPr>
                <a:spLocks noChangeArrowheads="1"/>
              </p:cNvSpPr>
              <p:nvPr/>
            </p:nvSpPr>
            <p:spPr bwMode="auto">
              <a:xfrm>
                <a:off x="3154" y="3503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" name="Rectangle 22"/>
              <p:cNvSpPr>
                <a:spLocks noChangeArrowheads="1"/>
              </p:cNvSpPr>
              <p:nvPr/>
            </p:nvSpPr>
            <p:spPr bwMode="auto">
              <a:xfrm>
                <a:off x="3154" y="3582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" name="Rectangle 23"/>
              <p:cNvSpPr>
                <a:spLocks noChangeArrowheads="1"/>
              </p:cNvSpPr>
              <p:nvPr/>
            </p:nvSpPr>
            <p:spPr bwMode="auto">
              <a:xfrm>
                <a:off x="2461" y="1041"/>
                <a:ext cx="1265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" hangingPunct="1"/>
                <a:r>
                  <a:rPr lang="ru-RU" sz="600" b="1" dirty="0"/>
                  <a:t>Таблица физических показателей поставок энергии</a:t>
                </a:r>
                <a:endParaRPr lang="uk-UA" sz="600" b="1" dirty="0"/>
              </a:p>
            </p:txBody>
          </p:sp>
          <p:sp>
            <p:nvSpPr>
              <p:cNvPr id="224" name="Rectangle 24"/>
              <p:cNvSpPr>
                <a:spLocks noChangeArrowheads="1"/>
              </p:cNvSpPr>
              <p:nvPr/>
            </p:nvSpPr>
            <p:spPr bwMode="auto">
              <a:xfrm>
                <a:off x="3162" y="1112"/>
                <a:ext cx="37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lang="uk-UA" altLang="uk-UA" sz="800" dirty="0"/>
              </a:p>
            </p:txBody>
          </p:sp>
          <p:sp>
            <p:nvSpPr>
              <p:cNvPr id="226" name="Rectangle 26"/>
              <p:cNvSpPr>
                <a:spLocks noChangeArrowheads="1"/>
              </p:cNvSpPr>
              <p:nvPr/>
            </p:nvSpPr>
            <p:spPr bwMode="auto">
              <a:xfrm>
                <a:off x="3547" y="1127"/>
                <a:ext cx="368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lang="uk-UA" altLang="uk-UA" sz="800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" name="Rectangle 28"/>
              <p:cNvSpPr>
                <a:spLocks noChangeArrowheads="1"/>
              </p:cNvSpPr>
              <p:nvPr/>
            </p:nvSpPr>
            <p:spPr bwMode="auto">
              <a:xfrm>
                <a:off x="3932" y="1120"/>
                <a:ext cx="353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lang="uk-UA" altLang="uk-UA" dirty="0"/>
              </a:p>
            </p:txBody>
          </p:sp>
          <p:sp>
            <p:nvSpPr>
              <p:cNvPr id="230" name="Rectangle 30"/>
              <p:cNvSpPr>
                <a:spLocks noChangeArrowheads="1"/>
              </p:cNvSpPr>
              <p:nvPr/>
            </p:nvSpPr>
            <p:spPr bwMode="auto">
              <a:xfrm>
                <a:off x="4314" y="1129"/>
                <a:ext cx="24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Домо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</a:t>
                </a:r>
                <a:b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</a:b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хозяйства</a:t>
                </a:r>
                <a:endParaRPr lang="uk-UA" altLang="uk-UA" dirty="0"/>
              </a:p>
            </p:txBody>
          </p:sp>
          <p:sp>
            <p:nvSpPr>
              <p:cNvPr id="231" name="Rectangle 31"/>
              <p:cNvSpPr>
                <a:spLocks noChangeArrowheads="1"/>
              </p:cNvSpPr>
              <p:nvPr/>
            </p:nvSpPr>
            <p:spPr bwMode="auto">
              <a:xfrm>
                <a:off x="4697" y="1123"/>
                <a:ext cx="36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из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окружающей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среды</a:t>
                </a:r>
                <a:endParaRPr lang="uk-UA" altLang="uk-UA" dirty="0"/>
              </a:p>
            </p:txBody>
          </p:sp>
          <p:sp>
            <p:nvSpPr>
              <p:cNvPr id="234" name="Rectangle 34"/>
              <p:cNvSpPr>
                <a:spLocks noChangeArrowheads="1"/>
              </p:cNvSpPr>
              <p:nvPr/>
            </p:nvSpPr>
            <p:spPr bwMode="auto">
              <a:xfrm>
                <a:off x="5083" y="1129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5" name="Rectangle 35"/>
              <p:cNvSpPr>
                <a:spLocks noChangeArrowheads="1"/>
              </p:cNvSpPr>
              <p:nvPr/>
            </p:nvSpPr>
            <p:spPr bwMode="auto">
              <a:xfrm>
                <a:off x="2461" y="1445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6" name="Rectangle 36"/>
              <p:cNvSpPr>
                <a:spLocks noChangeArrowheads="1"/>
              </p:cNvSpPr>
              <p:nvPr/>
            </p:nvSpPr>
            <p:spPr bwMode="auto">
              <a:xfrm>
                <a:off x="4982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7" name="Rectangle 37"/>
              <p:cNvSpPr>
                <a:spLocks noChangeArrowheads="1"/>
              </p:cNvSpPr>
              <p:nvPr/>
            </p:nvSpPr>
            <p:spPr bwMode="auto">
              <a:xfrm>
                <a:off x="5366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8" name="Rectangle 38"/>
              <p:cNvSpPr>
                <a:spLocks noChangeArrowheads="1"/>
              </p:cNvSpPr>
              <p:nvPr/>
            </p:nvSpPr>
            <p:spPr bwMode="auto">
              <a:xfrm>
                <a:off x="2461" y="1524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Rectangle 39"/>
              <p:cNvSpPr>
                <a:spLocks noChangeArrowheads="1"/>
              </p:cNvSpPr>
              <p:nvPr/>
            </p:nvSpPr>
            <p:spPr bwMode="auto">
              <a:xfrm>
                <a:off x="5010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0" name="Rectangle 40"/>
              <p:cNvSpPr>
                <a:spLocks noChangeArrowheads="1"/>
              </p:cNvSpPr>
              <p:nvPr/>
            </p:nvSpPr>
            <p:spPr bwMode="auto">
              <a:xfrm>
                <a:off x="5394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1" name="Rectangle 41"/>
              <p:cNvSpPr>
                <a:spLocks noChangeArrowheads="1"/>
              </p:cNvSpPr>
              <p:nvPr/>
            </p:nvSpPr>
            <p:spPr bwMode="auto">
              <a:xfrm>
                <a:off x="2461" y="1682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2" name="Rectangle 42"/>
              <p:cNvSpPr>
                <a:spLocks noChangeArrowheads="1"/>
              </p:cNvSpPr>
              <p:nvPr/>
            </p:nvSpPr>
            <p:spPr bwMode="auto">
              <a:xfrm>
                <a:off x="344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3" name="Rectangle 43"/>
              <p:cNvSpPr>
                <a:spLocks noChangeArrowheads="1"/>
              </p:cNvSpPr>
              <p:nvPr/>
            </p:nvSpPr>
            <p:spPr bwMode="auto">
              <a:xfrm>
                <a:off x="536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Rectangle 44"/>
              <p:cNvSpPr>
                <a:spLocks noChangeArrowheads="1"/>
              </p:cNvSpPr>
              <p:nvPr/>
            </p:nvSpPr>
            <p:spPr bwMode="auto">
              <a:xfrm>
                <a:off x="2461" y="1761"/>
                <a:ext cx="3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Rectangle 45"/>
              <p:cNvSpPr>
                <a:spLocks noChangeArrowheads="1"/>
              </p:cNvSpPr>
              <p:nvPr/>
            </p:nvSpPr>
            <p:spPr bwMode="auto">
              <a:xfrm>
                <a:off x="4214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46"/>
              <p:cNvSpPr>
                <a:spLocks noChangeArrowheads="1"/>
              </p:cNvSpPr>
              <p:nvPr/>
            </p:nvSpPr>
            <p:spPr bwMode="auto">
              <a:xfrm>
                <a:off x="5366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Rectangle 47"/>
              <p:cNvSpPr>
                <a:spLocks noChangeArrowheads="1"/>
              </p:cNvSpPr>
              <p:nvPr/>
            </p:nvSpPr>
            <p:spPr bwMode="auto">
              <a:xfrm>
                <a:off x="2461" y="1840"/>
                <a:ext cx="1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Тепло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Rectangle 48"/>
              <p:cNvSpPr>
                <a:spLocks noChangeArrowheads="1"/>
              </p:cNvSpPr>
              <p:nvPr/>
            </p:nvSpPr>
            <p:spPr bwMode="auto">
              <a:xfrm>
                <a:off x="4242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Rectangle 49"/>
              <p:cNvSpPr>
                <a:spLocks noChangeArrowheads="1"/>
              </p:cNvSpPr>
              <p:nvPr/>
            </p:nvSpPr>
            <p:spPr bwMode="auto">
              <a:xfrm>
                <a:off x="5394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0" name="Rectangle 50"/>
              <p:cNvSpPr>
                <a:spLocks noChangeArrowheads="1"/>
              </p:cNvSpPr>
              <p:nvPr/>
            </p:nvSpPr>
            <p:spPr bwMode="auto">
              <a:xfrm>
                <a:off x="2461" y="1999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Rectangle 51"/>
              <p:cNvSpPr>
                <a:spLocks noChangeArrowheads="1"/>
              </p:cNvSpPr>
              <p:nvPr/>
            </p:nvSpPr>
            <p:spPr bwMode="auto">
              <a:xfrm>
                <a:off x="347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Rectangle 52"/>
              <p:cNvSpPr>
                <a:spLocks noChangeArrowheads="1"/>
              </p:cNvSpPr>
              <p:nvPr/>
            </p:nvSpPr>
            <p:spPr bwMode="auto">
              <a:xfrm>
                <a:off x="539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Rectangle 53"/>
              <p:cNvSpPr>
                <a:spLocks noChangeArrowheads="1"/>
              </p:cNvSpPr>
              <p:nvPr/>
            </p:nvSpPr>
            <p:spPr bwMode="auto">
              <a:xfrm>
                <a:off x="2493" y="2071"/>
                <a:ext cx="40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Rectangle 54"/>
              <p:cNvSpPr>
                <a:spLocks noChangeArrowheads="1"/>
              </p:cNvSpPr>
              <p:nvPr/>
            </p:nvSpPr>
            <p:spPr bwMode="auto">
              <a:xfrm>
                <a:off x="4242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Rectangle 55"/>
              <p:cNvSpPr>
                <a:spLocks noChangeArrowheads="1"/>
              </p:cNvSpPr>
              <p:nvPr/>
            </p:nvSpPr>
            <p:spPr bwMode="auto">
              <a:xfrm>
                <a:off x="5394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Rectangle 56"/>
              <p:cNvSpPr>
                <a:spLocks noChangeArrowheads="1"/>
              </p:cNvSpPr>
              <p:nvPr/>
            </p:nvSpPr>
            <p:spPr bwMode="auto">
              <a:xfrm>
                <a:off x="2461" y="2157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7" name="Rectangle 57"/>
              <p:cNvSpPr>
                <a:spLocks noChangeArrowheads="1"/>
              </p:cNvSpPr>
              <p:nvPr/>
            </p:nvSpPr>
            <p:spPr bwMode="auto">
              <a:xfrm>
                <a:off x="3474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Rectangle 58"/>
              <p:cNvSpPr>
                <a:spLocks noChangeArrowheads="1"/>
              </p:cNvSpPr>
              <p:nvPr/>
            </p:nvSpPr>
            <p:spPr bwMode="auto">
              <a:xfrm>
                <a:off x="3858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Rectangle 59"/>
              <p:cNvSpPr>
                <a:spLocks noChangeArrowheads="1"/>
              </p:cNvSpPr>
              <p:nvPr/>
            </p:nvSpPr>
            <p:spPr bwMode="auto">
              <a:xfrm>
                <a:off x="4242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Rectangle 60"/>
              <p:cNvSpPr>
                <a:spLocks noChangeArrowheads="1"/>
              </p:cNvSpPr>
              <p:nvPr/>
            </p:nvSpPr>
            <p:spPr bwMode="auto">
              <a:xfrm>
                <a:off x="4626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Rectangle 61"/>
              <p:cNvSpPr>
                <a:spLocks noChangeArrowheads="1"/>
              </p:cNvSpPr>
              <p:nvPr/>
            </p:nvSpPr>
            <p:spPr bwMode="auto">
              <a:xfrm>
                <a:off x="5366" y="215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2" name="Rectangle 62"/>
              <p:cNvSpPr>
                <a:spLocks noChangeArrowheads="1"/>
              </p:cNvSpPr>
              <p:nvPr/>
            </p:nvSpPr>
            <p:spPr bwMode="auto">
              <a:xfrm>
                <a:off x="2461" y="2236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3" name="Rectangle 63"/>
              <p:cNvSpPr>
                <a:spLocks noChangeArrowheads="1"/>
              </p:cNvSpPr>
              <p:nvPr/>
            </p:nvSpPr>
            <p:spPr bwMode="auto">
              <a:xfrm>
                <a:off x="344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4" name="Rectangle 64"/>
              <p:cNvSpPr>
                <a:spLocks noChangeArrowheads="1"/>
              </p:cNvSpPr>
              <p:nvPr/>
            </p:nvSpPr>
            <p:spPr bwMode="auto">
              <a:xfrm>
                <a:off x="3858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" name="Rectangle 65"/>
              <p:cNvSpPr>
                <a:spLocks noChangeArrowheads="1"/>
              </p:cNvSpPr>
              <p:nvPr/>
            </p:nvSpPr>
            <p:spPr bwMode="auto">
              <a:xfrm>
                <a:off x="4214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" name="Rectangle 66"/>
              <p:cNvSpPr>
                <a:spLocks noChangeArrowheads="1"/>
              </p:cNvSpPr>
              <p:nvPr/>
            </p:nvSpPr>
            <p:spPr bwMode="auto">
              <a:xfrm>
                <a:off x="4626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" name="Rectangle 67"/>
              <p:cNvSpPr>
                <a:spLocks noChangeArrowheads="1"/>
              </p:cNvSpPr>
              <p:nvPr/>
            </p:nvSpPr>
            <p:spPr bwMode="auto">
              <a:xfrm>
                <a:off x="4982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" name="Rectangle 68"/>
              <p:cNvSpPr>
                <a:spLocks noChangeArrowheads="1"/>
              </p:cNvSpPr>
              <p:nvPr/>
            </p:nvSpPr>
            <p:spPr bwMode="auto">
              <a:xfrm>
                <a:off x="536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9" name="Rectangle 69"/>
              <p:cNvSpPr>
                <a:spLocks noChangeArrowheads="1"/>
              </p:cNvSpPr>
              <p:nvPr/>
            </p:nvSpPr>
            <p:spPr bwMode="auto">
              <a:xfrm>
                <a:off x="2461" y="2474"/>
                <a:ext cx="1345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Таблица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физических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показателей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потребления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энергии</a:t>
                </a:r>
                <a:endParaRPr lang="uk-UA" altLang="uk-UA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" name="Rectangle 70"/>
              <p:cNvSpPr>
                <a:spLocks noChangeArrowheads="1"/>
              </p:cNvSpPr>
              <p:nvPr/>
            </p:nvSpPr>
            <p:spPr bwMode="auto">
              <a:xfrm>
                <a:off x="3165" y="2561"/>
                <a:ext cx="36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lang="uk-UA" altLang="uk-UA" dirty="0"/>
              </a:p>
            </p:txBody>
          </p:sp>
          <p:sp>
            <p:nvSpPr>
              <p:cNvPr id="272" name="Rectangle 72"/>
              <p:cNvSpPr>
                <a:spLocks noChangeArrowheads="1"/>
              </p:cNvSpPr>
              <p:nvPr/>
            </p:nvSpPr>
            <p:spPr bwMode="auto">
              <a:xfrm>
                <a:off x="3546" y="2546"/>
                <a:ext cx="375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lang="uk-UA" altLang="uk-UA" sz="800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" name="Rectangle 74"/>
              <p:cNvSpPr>
                <a:spLocks noChangeArrowheads="1"/>
              </p:cNvSpPr>
              <p:nvPr/>
            </p:nvSpPr>
            <p:spPr bwMode="auto">
              <a:xfrm>
                <a:off x="3929" y="2548"/>
                <a:ext cx="368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lang="uk-UA" altLang="uk-UA" dirty="0"/>
              </a:p>
            </p:txBody>
          </p:sp>
          <p:sp>
            <p:nvSpPr>
              <p:cNvPr id="276" name="Rectangle 76"/>
              <p:cNvSpPr>
                <a:spLocks noChangeArrowheads="1"/>
              </p:cNvSpPr>
              <p:nvPr/>
            </p:nvSpPr>
            <p:spPr bwMode="auto">
              <a:xfrm>
                <a:off x="4319" y="2539"/>
                <a:ext cx="364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uk-UA" altLang="uk-UA" sz="8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Домо</a:t>
                </a:r>
                <a:r>
                  <a:rPr lang="uk-UA" altLang="uk-UA" sz="8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</a:t>
                </a:r>
                <a:br>
                  <a:rPr lang="uk-UA" altLang="uk-UA" sz="8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</a:br>
                <a:r>
                  <a:rPr lang="uk-UA" altLang="uk-UA" sz="8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хозяйства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" name="Rectangle 77"/>
              <p:cNvSpPr>
                <a:spLocks noChangeArrowheads="1"/>
              </p:cNvSpPr>
              <p:nvPr/>
            </p:nvSpPr>
            <p:spPr bwMode="auto">
              <a:xfrm>
                <a:off x="5065" y="2553"/>
                <a:ext cx="36" cy="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" name="Rectangle 78"/>
              <p:cNvSpPr>
                <a:spLocks noChangeArrowheads="1"/>
              </p:cNvSpPr>
              <p:nvPr/>
            </p:nvSpPr>
            <p:spPr bwMode="auto">
              <a:xfrm>
                <a:off x="4705" y="2545"/>
                <a:ext cx="356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t"/>
                <a:r>
                  <a:rPr 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в окружающую среду</a:t>
                </a:r>
              </a:p>
            </p:txBody>
          </p:sp>
          <p:sp>
            <p:nvSpPr>
              <p:cNvPr id="280" name="Rectangle 80"/>
              <p:cNvSpPr>
                <a:spLocks noChangeArrowheads="1"/>
              </p:cNvSpPr>
              <p:nvPr/>
            </p:nvSpPr>
            <p:spPr bwMode="auto">
              <a:xfrm>
                <a:off x="5097" y="2562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" name="Rectangle 81"/>
              <p:cNvSpPr>
                <a:spLocks noChangeArrowheads="1"/>
              </p:cNvSpPr>
              <p:nvPr/>
            </p:nvSpPr>
            <p:spPr bwMode="auto">
              <a:xfrm>
                <a:off x="2461" y="2877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" name="Rectangle 82"/>
              <p:cNvSpPr>
                <a:spLocks noChangeArrowheads="1"/>
              </p:cNvSpPr>
              <p:nvPr/>
            </p:nvSpPr>
            <p:spPr bwMode="auto">
              <a:xfrm>
                <a:off x="344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" name="Rectangle 83"/>
              <p:cNvSpPr>
                <a:spLocks noChangeArrowheads="1"/>
              </p:cNvSpPr>
              <p:nvPr/>
            </p:nvSpPr>
            <p:spPr bwMode="auto">
              <a:xfrm>
                <a:off x="536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" name="Rectangle 84"/>
              <p:cNvSpPr>
                <a:spLocks noChangeArrowheads="1"/>
              </p:cNvSpPr>
              <p:nvPr/>
            </p:nvSpPr>
            <p:spPr bwMode="auto">
              <a:xfrm>
                <a:off x="2461" y="2956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" name="Rectangle 85"/>
              <p:cNvSpPr>
                <a:spLocks noChangeArrowheads="1"/>
              </p:cNvSpPr>
              <p:nvPr/>
            </p:nvSpPr>
            <p:spPr bwMode="auto">
              <a:xfrm>
                <a:off x="4242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" name="Rectangle 86"/>
              <p:cNvSpPr>
                <a:spLocks noChangeArrowheads="1"/>
              </p:cNvSpPr>
              <p:nvPr/>
            </p:nvSpPr>
            <p:spPr bwMode="auto">
              <a:xfrm>
                <a:off x="5394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" name="Rectangle 87"/>
              <p:cNvSpPr>
                <a:spLocks noChangeArrowheads="1"/>
              </p:cNvSpPr>
              <p:nvPr/>
            </p:nvSpPr>
            <p:spPr bwMode="auto">
              <a:xfrm>
                <a:off x="2461" y="3115"/>
                <a:ext cx="62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реобразование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Rectangle 88"/>
              <p:cNvSpPr>
                <a:spLocks noChangeArrowheads="1"/>
              </p:cNvSpPr>
              <p:nvPr/>
            </p:nvSpPr>
            <p:spPr bwMode="auto">
              <a:xfrm>
                <a:off x="4214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" name="Rectangle 89"/>
              <p:cNvSpPr>
                <a:spLocks noChangeArrowheads="1"/>
              </p:cNvSpPr>
              <p:nvPr/>
            </p:nvSpPr>
            <p:spPr bwMode="auto">
              <a:xfrm>
                <a:off x="5366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Rectangle 90"/>
              <p:cNvSpPr>
                <a:spLocks noChangeArrowheads="1"/>
              </p:cNvSpPr>
              <p:nvPr/>
            </p:nvSpPr>
            <p:spPr bwMode="auto">
              <a:xfrm>
                <a:off x="2461" y="3194"/>
                <a:ext cx="86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lang="uk-UA" altLang="uk-UA" sz="700" spc="-5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к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онечное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потребление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spc="-50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1" name="Rectangle 91"/>
              <p:cNvSpPr>
                <a:spLocks noChangeArrowheads="1"/>
              </p:cNvSpPr>
              <p:nvPr/>
            </p:nvSpPr>
            <p:spPr bwMode="auto">
              <a:xfrm>
                <a:off x="3474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" name="Rectangle 92"/>
              <p:cNvSpPr>
                <a:spLocks noChangeArrowheads="1"/>
              </p:cNvSpPr>
              <p:nvPr/>
            </p:nvSpPr>
            <p:spPr bwMode="auto">
              <a:xfrm>
                <a:off x="3858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" name="Rectangle 93"/>
              <p:cNvSpPr>
                <a:spLocks noChangeArrowheads="1"/>
              </p:cNvSpPr>
              <p:nvPr/>
            </p:nvSpPr>
            <p:spPr bwMode="auto">
              <a:xfrm>
                <a:off x="4242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Rectangle 94"/>
              <p:cNvSpPr>
                <a:spLocks noChangeArrowheads="1"/>
              </p:cNvSpPr>
              <p:nvPr/>
            </p:nvSpPr>
            <p:spPr bwMode="auto">
              <a:xfrm>
                <a:off x="4626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68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" name="Rectangle 95"/>
              <p:cNvSpPr>
                <a:spLocks noChangeArrowheads="1"/>
              </p:cNvSpPr>
              <p:nvPr/>
            </p:nvSpPr>
            <p:spPr bwMode="auto">
              <a:xfrm>
                <a:off x="5366" y="3194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" name="Rectangle 96"/>
              <p:cNvSpPr>
                <a:spLocks noChangeArrowheads="1"/>
              </p:cNvSpPr>
              <p:nvPr/>
            </p:nvSpPr>
            <p:spPr bwMode="auto">
              <a:xfrm>
                <a:off x="2461" y="3273"/>
                <a:ext cx="66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Тепло (</a:t>
                </a:r>
                <a:r>
                  <a:rPr lang="uk-UA" altLang="uk-UA" sz="700" spc="-5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к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онечное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потребление</a:t>
                </a:r>
                <a:endParaRPr kumimoji="0" lang="uk-UA" altLang="uk-UA" sz="1800" b="0" i="0" u="none" strike="noStrike" cap="none" spc="-50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7" name="Rectangle 97"/>
              <p:cNvSpPr>
                <a:spLocks noChangeArrowheads="1"/>
              </p:cNvSpPr>
              <p:nvPr/>
            </p:nvSpPr>
            <p:spPr bwMode="auto">
              <a:xfrm>
                <a:off x="3502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" name="Rectangle 98"/>
              <p:cNvSpPr>
                <a:spLocks noChangeArrowheads="1"/>
              </p:cNvSpPr>
              <p:nvPr/>
            </p:nvSpPr>
            <p:spPr bwMode="auto">
              <a:xfrm>
                <a:off x="4270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" name="Rectangle 99"/>
              <p:cNvSpPr>
                <a:spLocks noChangeArrowheads="1"/>
              </p:cNvSpPr>
              <p:nvPr/>
            </p:nvSpPr>
            <p:spPr bwMode="auto">
              <a:xfrm>
                <a:off x="4626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26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" name="Rectangle 100"/>
              <p:cNvSpPr>
                <a:spLocks noChangeArrowheads="1"/>
              </p:cNvSpPr>
              <p:nvPr/>
            </p:nvSpPr>
            <p:spPr bwMode="auto">
              <a:xfrm>
                <a:off x="5394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" name="Rectangle 101"/>
              <p:cNvSpPr>
                <a:spLocks noChangeArrowheads="1"/>
              </p:cNvSpPr>
              <p:nvPr/>
            </p:nvSpPr>
            <p:spPr bwMode="auto">
              <a:xfrm>
                <a:off x="2461" y="3431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" name="Rectangle 102"/>
              <p:cNvSpPr>
                <a:spLocks noChangeArrowheads="1"/>
              </p:cNvSpPr>
              <p:nvPr/>
            </p:nvSpPr>
            <p:spPr bwMode="auto">
              <a:xfrm>
                <a:off x="5010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" name="Rectangle 103"/>
              <p:cNvSpPr>
                <a:spLocks noChangeArrowheads="1"/>
              </p:cNvSpPr>
              <p:nvPr/>
            </p:nvSpPr>
            <p:spPr bwMode="auto">
              <a:xfrm>
                <a:off x="5394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" name="Rectangle 104"/>
              <p:cNvSpPr>
                <a:spLocks noChangeArrowheads="1"/>
              </p:cNvSpPr>
              <p:nvPr/>
            </p:nvSpPr>
            <p:spPr bwMode="auto">
              <a:xfrm>
                <a:off x="2461" y="3511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" name="Rectangle 105"/>
              <p:cNvSpPr>
                <a:spLocks noChangeArrowheads="1"/>
              </p:cNvSpPr>
              <p:nvPr/>
            </p:nvSpPr>
            <p:spPr bwMode="auto">
              <a:xfrm>
                <a:off x="5010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" name="Rectangle 106"/>
              <p:cNvSpPr>
                <a:spLocks noChangeArrowheads="1"/>
              </p:cNvSpPr>
              <p:nvPr/>
            </p:nvSpPr>
            <p:spPr bwMode="auto">
              <a:xfrm>
                <a:off x="5394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" name="Rectangle 107"/>
              <p:cNvSpPr>
                <a:spLocks noChangeArrowheads="1"/>
              </p:cNvSpPr>
              <p:nvPr/>
            </p:nvSpPr>
            <p:spPr bwMode="auto">
              <a:xfrm>
                <a:off x="2461" y="3590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" name="Rectangle 108"/>
              <p:cNvSpPr>
                <a:spLocks noChangeArrowheads="1"/>
              </p:cNvSpPr>
              <p:nvPr/>
            </p:nvSpPr>
            <p:spPr bwMode="auto">
              <a:xfrm>
                <a:off x="4982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" name="Rectangle 109"/>
              <p:cNvSpPr>
                <a:spLocks noChangeArrowheads="1"/>
              </p:cNvSpPr>
              <p:nvPr/>
            </p:nvSpPr>
            <p:spPr bwMode="auto">
              <a:xfrm>
                <a:off x="5366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" name="Rectangle 110"/>
              <p:cNvSpPr>
                <a:spLocks noChangeArrowheads="1"/>
              </p:cNvSpPr>
              <p:nvPr/>
            </p:nvSpPr>
            <p:spPr bwMode="auto">
              <a:xfrm>
                <a:off x="2461" y="3669"/>
                <a:ext cx="13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1" name="Rectangle 111"/>
              <p:cNvSpPr>
                <a:spLocks noChangeArrowheads="1"/>
              </p:cNvSpPr>
              <p:nvPr/>
            </p:nvSpPr>
            <p:spPr bwMode="auto">
              <a:xfrm>
                <a:off x="344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" name="Rectangle 112"/>
              <p:cNvSpPr>
                <a:spLocks noChangeArrowheads="1"/>
              </p:cNvSpPr>
              <p:nvPr/>
            </p:nvSpPr>
            <p:spPr bwMode="auto">
              <a:xfrm>
                <a:off x="3858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" name="Rectangle 113"/>
              <p:cNvSpPr>
                <a:spLocks noChangeArrowheads="1"/>
              </p:cNvSpPr>
              <p:nvPr/>
            </p:nvSpPr>
            <p:spPr bwMode="auto">
              <a:xfrm>
                <a:off x="4214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" name="Rectangle 114"/>
              <p:cNvSpPr>
                <a:spLocks noChangeArrowheads="1"/>
              </p:cNvSpPr>
              <p:nvPr/>
            </p:nvSpPr>
            <p:spPr bwMode="auto">
              <a:xfrm>
                <a:off x="4626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" name="Rectangle 115"/>
              <p:cNvSpPr>
                <a:spLocks noChangeArrowheads="1"/>
              </p:cNvSpPr>
              <p:nvPr/>
            </p:nvSpPr>
            <p:spPr bwMode="auto">
              <a:xfrm>
                <a:off x="4982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Rectangle 116"/>
              <p:cNvSpPr>
                <a:spLocks noChangeArrowheads="1"/>
              </p:cNvSpPr>
              <p:nvPr/>
            </p:nvSpPr>
            <p:spPr bwMode="auto">
              <a:xfrm>
                <a:off x="536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" name="Rectangle 117"/>
              <p:cNvSpPr>
                <a:spLocks noChangeArrowheads="1"/>
              </p:cNvSpPr>
              <p:nvPr/>
            </p:nvSpPr>
            <p:spPr bwMode="auto">
              <a:xfrm>
                <a:off x="2461" y="3352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ная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Rectangle 118"/>
              <p:cNvSpPr>
                <a:spLocks noChangeArrowheads="1"/>
              </p:cNvSpPr>
              <p:nvPr/>
            </p:nvSpPr>
            <p:spPr bwMode="auto">
              <a:xfrm>
                <a:off x="2461" y="1365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" name="Rectangle 119"/>
              <p:cNvSpPr>
                <a:spLocks noChangeArrowheads="1"/>
              </p:cNvSpPr>
              <p:nvPr/>
            </p:nvSpPr>
            <p:spPr bwMode="auto">
              <a:xfrm>
                <a:off x="2461" y="1603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" name="Rectangle 120"/>
              <p:cNvSpPr>
                <a:spLocks noChangeArrowheads="1"/>
              </p:cNvSpPr>
              <p:nvPr/>
            </p:nvSpPr>
            <p:spPr bwMode="auto">
              <a:xfrm>
                <a:off x="2461" y="1920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ная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" name="Rectangle 121"/>
              <p:cNvSpPr>
                <a:spLocks noChangeArrowheads="1"/>
              </p:cNvSpPr>
              <p:nvPr/>
            </p:nvSpPr>
            <p:spPr bwMode="auto">
              <a:xfrm>
                <a:off x="2461" y="2798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Rectangle 122"/>
              <p:cNvSpPr>
                <a:spLocks noChangeArrowheads="1"/>
              </p:cNvSpPr>
              <p:nvPr/>
            </p:nvSpPr>
            <p:spPr bwMode="auto">
              <a:xfrm>
                <a:off x="2461" y="3036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" name="Line 123"/>
              <p:cNvSpPr>
                <a:spLocks noChangeShapeType="1"/>
              </p:cNvSpPr>
              <p:nvPr/>
            </p:nvSpPr>
            <p:spPr bwMode="auto">
              <a:xfrm>
                <a:off x="244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4" name="Rectangle 124"/>
              <p:cNvSpPr>
                <a:spLocks noChangeArrowheads="1"/>
              </p:cNvSpPr>
              <p:nvPr/>
            </p:nvSpPr>
            <p:spPr bwMode="auto">
              <a:xfrm>
                <a:off x="244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5" name="Line 125"/>
              <p:cNvSpPr>
                <a:spLocks noChangeShapeType="1"/>
              </p:cNvSpPr>
              <p:nvPr/>
            </p:nvSpPr>
            <p:spPr bwMode="auto">
              <a:xfrm>
                <a:off x="3154" y="1033"/>
                <a:ext cx="0" cy="4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6" name="Rectangle 126"/>
              <p:cNvSpPr>
                <a:spLocks noChangeArrowheads="1"/>
              </p:cNvSpPr>
              <p:nvPr/>
            </p:nvSpPr>
            <p:spPr bwMode="auto">
              <a:xfrm>
                <a:off x="3154" y="1033"/>
                <a:ext cx="3" cy="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7" name="Line 127"/>
              <p:cNvSpPr>
                <a:spLocks noChangeShapeType="1"/>
              </p:cNvSpPr>
              <p:nvPr/>
            </p:nvSpPr>
            <p:spPr bwMode="auto">
              <a:xfrm>
                <a:off x="353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" name="Rectangle 128"/>
              <p:cNvSpPr>
                <a:spLocks noChangeArrowheads="1"/>
              </p:cNvSpPr>
              <p:nvPr/>
            </p:nvSpPr>
            <p:spPr bwMode="auto">
              <a:xfrm>
                <a:off x="353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9" name="Line 129"/>
              <p:cNvSpPr>
                <a:spLocks noChangeShapeType="1"/>
              </p:cNvSpPr>
              <p:nvPr/>
            </p:nvSpPr>
            <p:spPr bwMode="auto">
              <a:xfrm>
                <a:off x="3921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0" name="Rectangle 130"/>
              <p:cNvSpPr>
                <a:spLocks noChangeArrowheads="1"/>
              </p:cNvSpPr>
              <p:nvPr/>
            </p:nvSpPr>
            <p:spPr bwMode="auto">
              <a:xfrm>
                <a:off x="3921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1" name="Line 131"/>
              <p:cNvSpPr>
                <a:spLocks noChangeShapeType="1"/>
              </p:cNvSpPr>
              <p:nvPr/>
            </p:nvSpPr>
            <p:spPr bwMode="auto">
              <a:xfrm>
                <a:off x="4305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2" name="Rectangle 132"/>
              <p:cNvSpPr>
                <a:spLocks noChangeArrowheads="1"/>
              </p:cNvSpPr>
              <p:nvPr/>
            </p:nvSpPr>
            <p:spPr bwMode="auto">
              <a:xfrm>
                <a:off x="4305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3" name="Line 133"/>
              <p:cNvSpPr>
                <a:spLocks noChangeShapeType="1"/>
              </p:cNvSpPr>
              <p:nvPr/>
            </p:nvSpPr>
            <p:spPr bwMode="auto">
              <a:xfrm>
                <a:off x="468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4" name="Rectangle 134"/>
              <p:cNvSpPr>
                <a:spLocks noChangeArrowheads="1"/>
              </p:cNvSpPr>
              <p:nvPr/>
            </p:nvSpPr>
            <p:spPr bwMode="auto">
              <a:xfrm>
                <a:off x="468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5" name="Line 135"/>
              <p:cNvSpPr>
                <a:spLocks noChangeShapeType="1"/>
              </p:cNvSpPr>
              <p:nvPr/>
            </p:nvSpPr>
            <p:spPr bwMode="auto">
              <a:xfrm>
                <a:off x="5073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6" name="Rectangle 136"/>
              <p:cNvSpPr>
                <a:spLocks noChangeArrowheads="1"/>
              </p:cNvSpPr>
              <p:nvPr/>
            </p:nvSpPr>
            <p:spPr bwMode="auto">
              <a:xfrm>
                <a:off x="5073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7" name="Rectangle 137"/>
              <p:cNvSpPr>
                <a:spLocks noChangeArrowheads="1"/>
              </p:cNvSpPr>
              <p:nvPr/>
            </p:nvSpPr>
            <p:spPr bwMode="auto">
              <a:xfrm>
                <a:off x="2453" y="1112"/>
                <a:ext cx="3008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" name="Line 138"/>
              <p:cNvSpPr>
                <a:spLocks noChangeShapeType="1"/>
              </p:cNvSpPr>
              <p:nvPr/>
            </p:nvSpPr>
            <p:spPr bwMode="auto">
              <a:xfrm>
                <a:off x="545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9" name="Rectangle 139"/>
              <p:cNvSpPr>
                <a:spLocks noChangeArrowheads="1"/>
              </p:cNvSpPr>
              <p:nvPr/>
            </p:nvSpPr>
            <p:spPr bwMode="auto">
              <a:xfrm>
                <a:off x="545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0" name="Rectangle 140"/>
              <p:cNvSpPr>
                <a:spLocks noChangeArrowheads="1"/>
              </p:cNvSpPr>
              <p:nvPr/>
            </p:nvSpPr>
            <p:spPr bwMode="auto">
              <a:xfrm>
                <a:off x="2445" y="1112"/>
                <a:ext cx="8" cy="24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1" name="Rectangle 141"/>
              <p:cNvSpPr>
                <a:spLocks noChangeArrowheads="1"/>
              </p:cNvSpPr>
              <p:nvPr/>
            </p:nvSpPr>
            <p:spPr bwMode="auto">
              <a:xfrm>
                <a:off x="2453" y="1354"/>
                <a:ext cx="300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2" name="Rectangle 142"/>
              <p:cNvSpPr>
                <a:spLocks noChangeArrowheads="1"/>
              </p:cNvSpPr>
              <p:nvPr/>
            </p:nvSpPr>
            <p:spPr bwMode="auto">
              <a:xfrm>
                <a:off x="5453" y="1120"/>
                <a:ext cx="8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3" name="Line 143"/>
              <p:cNvSpPr>
                <a:spLocks noChangeShapeType="1"/>
              </p:cNvSpPr>
              <p:nvPr/>
            </p:nvSpPr>
            <p:spPr bwMode="auto">
              <a:xfrm>
                <a:off x="3154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4" name="Rectangle 144"/>
              <p:cNvSpPr>
                <a:spLocks noChangeArrowheads="1"/>
              </p:cNvSpPr>
              <p:nvPr/>
            </p:nvSpPr>
            <p:spPr bwMode="auto">
              <a:xfrm>
                <a:off x="3154" y="1120"/>
                <a:ext cx="3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5" name="Line 145"/>
              <p:cNvSpPr>
                <a:spLocks noChangeShapeType="1"/>
              </p:cNvSpPr>
              <p:nvPr/>
            </p:nvSpPr>
            <p:spPr bwMode="auto">
              <a:xfrm>
                <a:off x="3537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6" name="Rectangle 146"/>
              <p:cNvSpPr>
                <a:spLocks noChangeArrowheads="1"/>
              </p:cNvSpPr>
              <p:nvPr/>
            </p:nvSpPr>
            <p:spPr bwMode="auto">
              <a:xfrm>
                <a:off x="3537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7" name="Line 147"/>
              <p:cNvSpPr>
                <a:spLocks noChangeShapeType="1"/>
              </p:cNvSpPr>
              <p:nvPr/>
            </p:nvSpPr>
            <p:spPr bwMode="auto">
              <a:xfrm>
                <a:off x="3921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8" name="Rectangle 148"/>
              <p:cNvSpPr>
                <a:spLocks noChangeArrowheads="1"/>
              </p:cNvSpPr>
              <p:nvPr/>
            </p:nvSpPr>
            <p:spPr bwMode="auto">
              <a:xfrm>
                <a:off x="3921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9" name="Line 149"/>
              <p:cNvSpPr>
                <a:spLocks noChangeShapeType="1"/>
              </p:cNvSpPr>
              <p:nvPr/>
            </p:nvSpPr>
            <p:spPr bwMode="auto">
              <a:xfrm>
                <a:off x="4305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0" name="Rectangle 150"/>
              <p:cNvSpPr>
                <a:spLocks noChangeArrowheads="1"/>
              </p:cNvSpPr>
              <p:nvPr/>
            </p:nvSpPr>
            <p:spPr bwMode="auto">
              <a:xfrm>
                <a:off x="4305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1" name="Line 151"/>
              <p:cNvSpPr>
                <a:spLocks noChangeShapeType="1"/>
              </p:cNvSpPr>
              <p:nvPr/>
            </p:nvSpPr>
            <p:spPr bwMode="auto">
              <a:xfrm>
                <a:off x="4689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2" name="Rectangle 152"/>
              <p:cNvSpPr>
                <a:spLocks noChangeArrowheads="1"/>
              </p:cNvSpPr>
              <p:nvPr/>
            </p:nvSpPr>
            <p:spPr bwMode="auto">
              <a:xfrm>
                <a:off x="4689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3" name="Line 153"/>
              <p:cNvSpPr>
                <a:spLocks noChangeShapeType="1"/>
              </p:cNvSpPr>
              <p:nvPr/>
            </p:nvSpPr>
            <p:spPr bwMode="auto">
              <a:xfrm>
                <a:off x="5073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4" name="Rectangle 154"/>
              <p:cNvSpPr>
                <a:spLocks noChangeArrowheads="1"/>
              </p:cNvSpPr>
              <p:nvPr/>
            </p:nvSpPr>
            <p:spPr bwMode="auto">
              <a:xfrm>
                <a:off x="5073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5" name="Line 155"/>
              <p:cNvSpPr>
                <a:spLocks noChangeShapeType="1"/>
              </p:cNvSpPr>
              <p:nvPr/>
            </p:nvSpPr>
            <p:spPr bwMode="auto">
              <a:xfrm>
                <a:off x="2453" y="1437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6" name="Rectangle 156"/>
              <p:cNvSpPr>
                <a:spLocks noChangeArrowheads="1"/>
              </p:cNvSpPr>
              <p:nvPr/>
            </p:nvSpPr>
            <p:spPr bwMode="auto">
              <a:xfrm>
                <a:off x="2453" y="1437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7" name="Line 157"/>
              <p:cNvSpPr>
                <a:spLocks noChangeShapeType="1"/>
              </p:cNvSpPr>
              <p:nvPr/>
            </p:nvSpPr>
            <p:spPr bwMode="auto">
              <a:xfrm>
                <a:off x="2453" y="1516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8" name="Rectangle 158"/>
              <p:cNvSpPr>
                <a:spLocks noChangeArrowheads="1"/>
              </p:cNvSpPr>
              <p:nvPr/>
            </p:nvSpPr>
            <p:spPr bwMode="auto">
              <a:xfrm>
                <a:off x="2453" y="1516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9" name="Line 159"/>
              <p:cNvSpPr>
                <a:spLocks noChangeShapeType="1"/>
              </p:cNvSpPr>
              <p:nvPr/>
            </p:nvSpPr>
            <p:spPr bwMode="auto">
              <a:xfrm>
                <a:off x="2453" y="1595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0" name="Rectangle 160"/>
              <p:cNvSpPr>
                <a:spLocks noChangeArrowheads="1"/>
              </p:cNvSpPr>
              <p:nvPr/>
            </p:nvSpPr>
            <p:spPr bwMode="auto">
              <a:xfrm>
                <a:off x="2453" y="1595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1" name="Line 161"/>
              <p:cNvSpPr>
                <a:spLocks noChangeShapeType="1"/>
              </p:cNvSpPr>
              <p:nvPr/>
            </p:nvSpPr>
            <p:spPr bwMode="auto">
              <a:xfrm>
                <a:off x="3154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2" name="Rectangle 162"/>
              <p:cNvSpPr>
                <a:spLocks noChangeArrowheads="1"/>
              </p:cNvSpPr>
              <p:nvPr/>
            </p:nvSpPr>
            <p:spPr bwMode="auto">
              <a:xfrm>
                <a:off x="3154" y="1441"/>
                <a:ext cx="3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3" name="Line 163"/>
              <p:cNvSpPr>
                <a:spLocks noChangeShapeType="1"/>
              </p:cNvSpPr>
              <p:nvPr/>
            </p:nvSpPr>
            <p:spPr bwMode="auto">
              <a:xfrm>
                <a:off x="3537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4" name="Rectangle 164"/>
              <p:cNvSpPr>
                <a:spLocks noChangeArrowheads="1"/>
              </p:cNvSpPr>
              <p:nvPr/>
            </p:nvSpPr>
            <p:spPr bwMode="auto">
              <a:xfrm>
                <a:off x="3537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5" name="Line 165"/>
              <p:cNvSpPr>
                <a:spLocks noChangeShapeType="1"/>
              </p:cNvSpPr>
              <p:nvPr/>
            </p:nvSpPr>
            <p:spPr bwMode="auto">
              <a:xfrm>
                <a:off x="3921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6" name="Rectangle 166"/>
              <p:cNvSpPr>
                <a:spLocks noChangeArrowheads="1"/>
              </p:cNvSpPr>
              <p:nvPr/>
            </p:nvSpPr>
            <p:spPr bwMode="auto">
              <a:xfrm>
                <a:off x="3921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7" name="Line 167"/>
              <p:cNvSpPr>
                <a:spLocks noChangeShapeType="1"/>
              </p:cNvSpPr>
              <p:nvPr/>
            </p:nvSpPr>
            <p:spPr bwMode="auto">
              <a:xfrm>
                <a:off x="4305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8" name="Rectangle 168"/>
              <p:cNvSpPr>
                <a:spLocks noChangeArrowheads="1"/>
              </p:cNvSpPr>
              <p:nvPr/>
            </p:nvSpPr>
            <p:spPr bwMode="auto">
              <a:xfrm>
                <a:off x="4305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9" name="Line 169"/>
              <p:cNvSpPr>
                <a:spLocks noChangeShapeType="1"/>
              </p:cNvSpPr>
              <p:nvPr/>
            </p:nvSpPr>
            <p:spPr bwMode="auto">
              <a:xfrm>
                <a:off x="4689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0" name="Rectangle 170"/>
              <p:cNvSpPr>
                <a:spLocks noChangeArrowheads="1"/>
              </p:cNvSpPr>
              <p:nvPr/>
            </p:nvSpPr>
            <p:spPr bwMode="auto">
              <a:xfrm>
                <a:off x="4689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1" name="Line 171"/>
              <p:cNvSpPr>
                <a:spLocks noChangeShapeType="1"/>
              </p:cNvSpPr>
              <p:nvPr/>
            </p:nvSpPr>
            <p:spPr bwMode="auto">
              <a:xfrm>
                <a:off x="5073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2" name="Rectangle 172"/>
              <p:cNvSpPr>
                <a:spLocks noChangeArrowheads="1"/>
              </p:cNvSpPr>
              <p:nvPr/>
            </p:nvSpPr>
            <p:spPr bwMode="auto">
              <a:xfrm>
                <a:off x="5073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3" name="Line 173"/>
              <p:cNvSpPr>
                <a:spLocks noChangeShapeType="1"/>
              </p:cNvSpPr>
              <p:nvPr/>
            </p:nvSpPr>
            <p:spPr bwMode="auto">
              <a:xfrm>
                <a:off x="2453" y="1674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4" name="Rectangle 174"/>
              <p:cNvSpPr>
                <a:spLocks noChangeArrowheads="1"/>
              </p:cNvSpPr>
              <p:nvPr/>
            </p:nvSpPr>
            <p:spPr bwMode="auto">
              <a:xfrm>
                <a:off x="2453" y="1674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5" name="Line 175"/>
              <p:cNvSpPr>
                <a:spLocks noChangeShapeType="1"/>
              </p:cNvSpPr>
              <p:nvPr/>
            </p:nvSpPr>
            <p:spPr bwMode="auto">
              <a:xfrm>
                <a:off x="2453" y="1753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6" name="Rectangle 176"/>
              <p:cNvSpPr>
                <a:spLocks noChangeArrowheads="1"/>
              </p:cNvSpPr>
              <p:nvPr/>
            </p:nvSpPr>
            <p:spPr bwMode="auto">
              <a:xfrm>
                <a:off x="2453" y="1753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7" name="Line 177"/>
              <p:cNvSpPr>
                <a:spLocks noChangeShapeType="1"/>
              </p:cNvSpPr>
              <p:nvPr/>
            </p:nvSpPr>
            <p:spPr bwMode="auto">
              <a:xfrm>
                <a:off x="2453" y="183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8" name="Rectangle 178"/>
              <p:cNvSpPr>
                <a:spLocks noChangeArrowheads="1"/>
              </p:cNvSpPr>
              <p:nvPr/>
            </p:nvSpPr>
            <p:spPr bwMode="auto">
              <a:xfrm>
                <a:off x="2453" y="183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9" name="Line 179"/>
              <p:cNvSpPr>
                <a:spLocks noChangeShapeType="1"/>
              </p:cNvSpPr>
              <p:nvPr/>
            </p:nvSpPr>
            <p:spPr bwMode="auto">
              <a:xfrm>
                <a:off x="2453" y="191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0" name="Rectangle 180"/>
              <p:cNvSpPr>
                <a:spLocks noChangeArrowheads="1"/>
              </p:cNvSpPr>
              <p:nvPr/>
            </p:nvSpPr>
            <p:spPr bwMode="auto">
              <a:xfrm>
                <a:off x="2453" y="191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1" name="Line 181"/>
              <p:cNvSpPr>
                <a:spLocks noChangeShapeType="1"/>
              </p:cNvSpPr>
              <p:nvPr/>
            </p:nvSpPr>
            <p:spPr bwMode="auto">
              <a:xfrm>
                <a:off x="3154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2" name="Rectangle 182"/>
              <p:cNvSpPr>
                <a:spLocks noChangeArrowheads="1"/>
              </p:cNvSpPr>
              <p:nvPr/>
            </p:nvSpPr>
            <p:spPr bwMode="auto">
              <a:xfrm>
                <a:off x="3154" y="1678"/>
                <a:ext cx="3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3" name="Line 183"/>
              <p:cNvSpPr>
                <a:spLocks noChangeShapeType="1"/>
              </p:cNvSpPr>
              <p:nvPr/>
            </p:nvSpPr>
            <p:spPr bwMode="auto">
              <a:xfrm>
                <a:off x="3537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4" name="Rectangle 184"/>
              <p:cNvSpPr>
                <a:spLocks noChangeArrowheads="1"/>
              </p:cNvSpPr>
              <p:nvPr/>
            </p:nvSpPr>
            <p:spPr bwMode="auto">
              <a:xfrm>
                <a:off x="3537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5" name="Line 185"/>
              <p:cNvSpPr>
                <a:spLocks noChangeShapeType="1"/>
              </p:cNvSpPr>
              <p:nvPr/>
            </p:nvSpPr>
            <p:spPr bwMode="auto">
              <a:xfrm>
                <a:off x="3921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6" name="Rectangle 186"/>
              <p:cNvSpPr>
                <a:spLocks noChangeArrowheads="1"/>
              </p:cNvSpPr>
              <p:nvPr/>
            </p:nvSpPr>
            <p:spPr bwMode="auto">
              <a:xfrm>
                <a:off x="3921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7" name="Line 187"/>
              <p:cNvSpPr>
                <a:spLocks noChangeShapeType="1"/>
              </p:cNvSpPr>
              <p:nvPr/>
            </p:nvSpPr>
            <p:spPr bwMode="auto">
              <a:xfrm>
                <a:off x="4305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8" name="Rectangle 188"/>
              <p:cNvSpPr>
                <a:spLocks noChangeArrowheads="1"/>
              </p:cNvSpPr>
              <p:nvPr/>
            </p:nvSpPr>
            <p:spPr bwMode="auto">
              <a:xfrm>
                <a:off x="4305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9" name="Line 189"/>
              <p:cNvSpPr>
                <a:spLocks noChangeShapeType="1"/>
              </p:cNvSpPr>
              <p:nvPr/>
            </p:nvSpPr>
            <p:spPr bwMode="auto">
              <a:xfrm>
                <a:off x="4689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0" name="Rectangle 190"/>
              <p:cNvSpPr>
                <a:spLocks noChangeArrowheads="1"/>
              </p:cNvSpPr>
              <p:nvPr/>
            </p:nvSpPr>
            <p:spPr bwMode="auto">
              <a:xfrm>
                <a:off x="4689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1" name="Line 191"/>
              <p:cNvSpPr>
                <a:spLocks noChangeShapeType="1"/>
              </p:cNvSpPr>
              <p:nvPr/>
            </p:nvSpPr>
            <p:spPr bwMode="auto">
              <a:xfrm>
                <a:off x="5073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2" name="Rectangle 192"/>
              <p:cNvSpPr>
                <a:spLocks noChangeArrowheads="1"/>
              </p:cNvSpPr>
              <p:nvPr/>
            </p:nvSpPr>
            <p:spPr bwMode="auto">
              <a:xfrm>
                <a:off x="5073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3" name="Line 193"/>
              <p:cNvSpPr>
                <a:spLocks noChangeShapeType="1"/>
              </p:cNvSpPr>
              <p:nvPr/>
            </p:nvSpPr>
            <p:spPr bwMode="auto">
              <a:xfrm>
                <a:off x="2453" y="1991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4" name="Rectangle 194"/>
              <p:cNvSpPr>
                <a:spLocks noChangeArrowheads="1"/>
              </p:cNvSpPr>
              <p:nvPr/>
            </p:nvSpPr>
            <p:spPr bwMode="auto">
              <a:xfrm>
                <a:off x="2453" y="1991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5" name="Line 195"/>
              <p:cNvSpPr>
                <a:spLocks noChangeShapeType="1"/>
              </p:cNvSpPr>
              <p:nvPr/>
            </p:nvSpPr>
            <p:spPr bwMode="auto">
              <a:xfrm>
                <a:off x="2453" y="2070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6" name="Rectangle 196"/>
              <p:cNvSpPr>
                <a:spLocks noChangeArrowheads="1"/>
              </p:cNvSpPr>
              <p:nvPr/>
            </p:nvSpPr>
            <p:spPr bwMode="auto">
              <a:xfrm>
                <a:off x="2453" y="2070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7" name="Line 197"/>
              <p:cNvSpPr>
                <a:spLocks noChangeShapeType="1"/>
              </p:cNvSpPr>
              <p:nvPr/>
            </p:nvSpPr>
            <p:spPr bwMode="auto">
              <a:xfrm>
                <a:off x="2453" y="2149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8" name="Rectangle 198"/>
              <p:cNvSpPr>
                <a:spLocks noChangeArrowheads="1"/>
              </p:cNvSpPr>
              <p:nvPr/>
            </p:nvSpPr>
            <p:spPr bwMode="auto">
              <a:xfrm>
                <a:off x="2453" y="2149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9" name="Line 199"/>
              <p:cNvSpPr>
                <a:spLocks noChangeShapeType="1"/>
              </p:cNvSpPr>
              <p:nvPr/>
            </p:nvSpPr>
            <p:spPr bwMode="auto">
              <a:xfrm>
                <a:off x="2453" y="2228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0" name="Rectangle 200"/>
              <p:cNvSpPr>
                <a:spLocks noChangeArrowheads="1"/>
              </p:cNvSpPr>
              <p:nvPr/>
            </p:nvSpPr>
            <p:spPr bwMode="auto">
              <a:xfrm>
                <a:off x="2453" y="2228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1" name="Line 201"/>
              <p:cNvSpPr>
                <a:spLocks noChangeShapeType="1"/>
              </p:cNvSpPr>
              <p:nvPr/>
            </p:nvSpPr>
            <p:spPr bwMode="auto">
              <a:xfrm>
                <a:off x="2449" y="1361"/>
                <a:ext cx="0" cy="9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2" name="Rectangle 202"/>
              <p:cNvSpPr>
                <a:spLocks noChangeArrowheads="1"/>
              </p:cNvSpPr>
              <p:nvPr/>
            </p:nvSpPr>
            <p:spPr bwMode="auto">
              <a:xfrm>
                <a:off x="2449" y="1361"/>
                <a:ext cx="4" cy="9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3" name="Line 203"/>
              <p:cNvSpPr>
                <a:spLocks noChangeShapeType="1"/>
              </p:cNvSpPr>
              <p:nvPr/>
            </p:nvSpPr>
            <p:spPr bwMode="auto">
              <a:xfrm>
                <a:off x="3154" y="1995"/>
                <a:ext cx="0" cy="3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4" name="Rectangle 204"/>
              <p:cNvSpPr>
                <a:spLocks noChangeArrowheads="1"/>
              </p:cNvSpPr>
              <p:nvPr/>
            </p:nvSpPr>
            <p:spPr bwMode="auto">
              <a:xfrm>
                <a:off x="3154" y="1995"/>
                <a:ext cx="3" cy="3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sp>
          <p:nvSpPr>
            <p:cNvPr id="8" name="Line 206"/>
            <p:cNvSpPr>
              <a:spLocks noChangeShapeType="1"/>
            </p:cNvSpPr>
            <p:nvPr/>
          </p:nvSpPr>
          <p:spPr bwMode="auto">
            <a:xfrm>
              <a:off x="3537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Rectangle 207"/>
            <p:cNvSpPr>
              <a:spLocks noChangeArrowheads="1"/>
            </p:cNvSpPr>
            <p:nvPr/>
          </p:nvSpPr>
          <p:spPr bwMode="auto">
            <a:xfrm>
              <a:off x="3537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Line 208"/>
            <p:cNvSpPr>
              <a:spLocks noChangeShapeType="1"/>
            </p:cNvSpPr>
            <p:nvPr/>
          </p:nvSpPr>
          <p:spPr bwMode="auto">
            <a:xfrm>
              <a:off x="3921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Rectangle 209"/>
            <p:cNvSpPr>
              <a:spLocks noChangeArrowheads="1"/>
            </p:cNvSpPr>
            <p:nvPr/>
          </p:nvSpPr>
          <p:spPr bwMode="auto">
            <a:xfrm>
              <a:off x="3921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Line 210"/>
            <p:cNvSpPr>
              <a:spLocks noChangeShapeType="1"/>
            </p:cNvSpPr>
            <p:nvPr/>
          </p:nvSpPr>
          <p:spPr bwMode="auto">
            <a:xfrm>
              <a:off x="4305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Rectangle 211"/>
            <p:cNvSpPr>
              <a:spLocks noChangeArrowheads="1"/>
            </p:cNvSpPr>
            <p:nvPr/>
          </p:nvSpPr>
          <p:spPr bwMode="auto">
            <a:xfrm>
              <a:off x="4305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Line 212"/>
            <p:cNvSpPr>
              <a:spLocks noChangeShapeType="1"/>
            </p:cNvSpPr>
            <p:nvPr/>
          </p:nvSpPr>
          <p:spPr bwMode="auto">
            <a:xfrm>
              <a:off x="4689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Rectangle 213"/>
            <p:cNvSpPr>
              <a:spLocks noChangeArrowheads="1"/>
            </p:cNvSpPr>
            <p:nvPr/>
          </p:nvSpPr>
          <p:spPr bwMode="auto">
            <a:xfrm>
              <a:off x="4689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Line 214"/>
            <p:cNvSpPr>
              <a:spLocks noChangeShapeType="1"/>
            </p:cNvSpPr>
            <p:nvPr/>
          </p:nvSpPr>
          <p:spPr bwMode="auto">
            <a:xfrm>
              <a:off x="5073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Rectangle 215"/>
            <p:cNvSpPr>
              <a:spLocks noChangeArrowheads="1"/>
            </p:cNvSpPr>
            <p:nvPr/>
          </p:nvSpPr>
          <p:spPr bwMode="auto">
            <a:xfrm>
              <a:off x="5073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Line 216"/>
            <p:cNvSpPr>
              <a:spLocks noChangeShapeType="1"/>
            </p:cNvSpPr>
            <p:nvPr/>
          </p:nvSpPr>
          <p:spPr bwMode="auto">
            <a:xfrm>
              <a:off x="2453" y="23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Rectangle 217"/>
            <p:cNvSpPr>
              <a:spLocks noChangeArrowheads="1"/>
            </p:cNvSpPr>
            <p:nvPr/>
          </p:nvSpPr>
          <p:spPr bwMode="auto">
            <a:xfrm>
              <a:off x="2453" y="23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Line 218"/>
            <p:cNvSpPr>
              <a:spLocks noChangeShapeType="1"/>
            </p:cNvSpPr>
            <p:nvPr/>
          </p:nvSpPr>
          <p:spPr bwMode="auto">
            <a:xfrm>
              <a:off x="5457" y="1361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Rectangle 219"/>
            <p:cNvSpPr>
              <a:spLocks noChangeArrowheads="1"/>
            </p:cNvSpPr>
            <p:nvPr/>
          </p:nvSpPr>
          <p:spPr bwMode="auto">
            <a:xfrm>
              <a:off x="5457" y="1361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Line 220"/>
            <p:cNvSpPr>
              <a:spLocks noChangeShapeType="1"/>
            </p:cNvSpPr>
            <p:nvPr/>
          </p:nvSpPr>
          <p:spPr bwMode="auto">
            <a:xfrm>
              <a:off x="244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Rectangle 221"/>
            <p:cNvSpPr>
              <a:spLocks noChangeArrowheads="1"/>
            </p:cNvSpPr>
            <p:nvPr/>
          </p:nvSpPr>
          <p:spPr bwMode="auto">
            <a:xfrm>
              <a:off x="244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Line 222"/>
            <p:cNvSpPr>
              <a:spLocks noChangeShapeType="1"/>
            </p:cNvSpPr>
            <p:nvPr/>
          </p:nvSpPr>
          <p:spPr bwMode="auto">
            <a:xfrm>
              <a:off x="3154" y="2311"/>
              <a:ext cx="0" cy="159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Rectangle 223"/>
            <p:cNvSpPr>
              <a:spLocks noChangeArrowheads="1"/>
            </p:cNvSpPr>
            <p:nvPr/>
          </p:nvSpPr>
          <p:spPr bwMode="auto">
            <a:xfrm>
              <a:off x="3154" y="2311"/>
              <a:ext cx="3" cy="159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Line 224"/>
            <p:cNvSpPr>
              <a:spLocks noChangeShapeType="1"/>
            </p:cNvSpPr>
            <p:nvPr/>
          </p:nvSpPr>
          <p:spPr bwMode="auto">
            <a:xfrm>
              <a:off x="353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Rectangle 225"/>
            <p:cNvSpPr>
              <a:spLocks noChangeArrowheads="1"/>
            </p:cNvSpPr>
            <p:nvPr/>
          </p:nvSpPr>
          <p:spPr bwMode="auto">
            <a:xfrm>
              <a:off x="353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Line 226"/>
            <p:cNvSpPr>
              <a:spLocks noChangeShapeType="1"/>
            </p:cNvSpPr>
            <p:nvPr/>
          </p:nvSpPr>
          <p:spPr bwMode="auto">
            <a:xfrm>
              <a:off x="3921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Rectangle 227"/>
            <p:cNvSpPr>
              <a:spLocks noChangeArrowheads="1"/>
            </p:cNvSpPr>
            <p:nvPr/>
          </p:nvSpPr>
          <p:spPr bwMode="auto">
            <a:xfrm>
              <a:off x="3921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Line 228"/>
            <p:cNvSpPr>
              <a:spLocks noChangeShapeType="1"/>
            </p:cNvSpPr>
            <p:nvPr/>
          </p:nvSpPr>
          <p:spPr bwMode="auto">
            <a:xfrm>
              <a:off x="4305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Rectangle 229"/>
            <p:cNvSpPr>
              <a:spLocks noChangeArrowheads="1"/>
            </p:cNvSpPr>
            <p:nvPr/>
          </p:nvSpPr>
          <p:spPr bwMode="auto">
            <a:xfrm>
              <a:off x="4305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Line 230"/>
            <p:cNvSpPr>
              <a:spLocks noChangeShapeType="1"/>
            </p:cNvSpPr>
            <p:nvPr/>
          </p:nvSpPr>
          <p:spPr bwMode="auto">
            <a:xfrm>
              <a:off x="468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Rectangle 231"/>
            <p:cNvSpPr>
              <a:spLocks noChangeArrowheads="1"/>
            </p:cNvSpPr>
            <p:nvPr/>
          </p:nvSpPr>
          <p:spPr bwMode="auto">
            <a:xfrm>
              <a:off x="468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Line 232"/>
            <p:cNvSpPr>
              <a:spLocks noChangeShapeType="1"/>
            </p:cNvSpPr>
            <p:nvPr/>
          </p:nvSpPr>
          <p:spPr bwMode="auto">
            <a:xfrm>
              <a:off x="5073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Rectangle 233"/>
            <p:cNvSpPr>
              <a:spLocks noChangeArrowheads="1"/>
            </p:cNvSpPr>
            <p:nvPr/>
          </p:nvSpPr>
          <p:spPr bwMode="auto">
            <a:xfrm>
              <a:off x="5073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Rectangle 234"/>
            <p:cNvSpPr>
              <a:spLocks noChangeArrowheads="1"/>
            </p:cNvSpPr>
            <p:nvPr/>
          </p:nvSpPr>
          <p:spPr bwMode="auto">
            <a:xfrm>
              <a:off x="2453" y="2545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Line 235"/>
            <p:cNvSpPr>
              <a:spLocks noChangeShapeType="1"/>
            </p:cNvSpPr>
            <p:nvPr/>
          </p:nvSpPr>
          <p:spPr bwMode="auto">
            <a:xfrm>
              <a:off x="545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Rectangle 236"/>
            <p:cNvSpPr>
              <a:spLocks noChangeArrowheads="1"/>
            </p:cNvSpPr>
            <p:nvPr/>
          </p:nvSpPr>
          <p:spPr bwMode="auto">
            <a:xfrm>
              <a:off x="545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Rectangle 237"/>
            <p:cNvSpPr>
              <a:spLocks noChangeArrowheads="1"/>
            </p:cNvSpPr>
            <p:nvPr/>
          </p:nvSpPr>
          <p:spPr bwMode="auto">
            <a:xfrm>
              <a:off x="2445" y="2545"/>
              <a:ext cx="8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Rectangle 238"/>
            <p:cNvSpPr>
              <a:spLocks noChangeArrowheads="1"/>
            </p:cNvSpPr>
            <p:nvPr/>
          </p:nvSpPr>
          <p:spPr bwMode="auto">
            <a:xfrm>
              <a:off x="2453" y="2786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Rectangle 239"/>
            <p:cNvSpPr>
              <a:spLocks noChangeArrowheads="1"/>
            </p:cNvSpPr>
            <p:nvPr/>
          </p:nvSpPr>
          <p:spPr bwMode="auto">
            <a:xfrm>
              <a:off x="5453" y="2553"/>
              <a:ext cx="8" cy="2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Line 240"/>
            <p:cNvSpPr>
              <a:spLocks noChangeShapeType="1"/>
            </p:cNvSpPr>
            <p:nvPr/>
          </p:nvSpPr>
          <p:spPr bwMode="auto">
            <a:xfrm>
              <a:off x="3154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Rectangle 241"/>
            <p:cNvSpPr>
              <a:spLocks noChangeArrowheads="1"/>
            </p:cNvSpPr>
            <p:nvPr/>
          </p:nvSpPr>
          <p:spPr bwMode="auto">
            <a:xfrm>
              <a:off x="3154" y="2553"/>
              <a:ext cx="3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Line 242"/>
            <p:cNvSpPr>
              <a:spLocks noChangeShapeType="1"/>
            </p:cNvSpPr>
            <p:nvPr/>
          </p:nvSpPr>
          <p:spPr bwMode="auto">
            <a:xfrm>
              <a:off x="3537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Rectangle 243"/>
            <p:cNvSpPr>
              <a:spLocks noChangeArrowheads="1"/>
            </p:cNvSpPr>
            <p:nvPr/>
          </p:nvSpPr>
          <p:spPr bwMode="auto">
            <a:xfrm>
              <a:off x="3537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Line 244"/>
            <p:cNvSpPr>
              <a:spLocks noChangeShapeType="1"/>
            </p:cNvSpPr>
            <p:nvPr/>
          </p:nvSpPr>
          <p:spPr bwMode="auto">
            <a:xfrm>
              <a:off x="3921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Rectangle 245"/>
            <p:cNvSpPr>
              <a:spLocks noChangeArrowheads="1"/>
            </p:cNvSpPr>
            <p:nvPr/>
          </p:nvSpPr>
          <p:spPr bwMode="auto">
            <a:xfrm>
              <a:off x="3921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Line 246"/>
            <p:cNvSpPr>
              <a:spLocks noChangeShapeType="1"/>
            </p:cNvSpPr>
            <p:nvPr/>
          </p:nvSpPr>
          <p:spPr bwMode="auto">
            <a:xfrm>
              <a:off x="4305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Rectangle 247"/>
            <p:cNvSpPr>
              <a:spLocks noChangeArrowheads="1"/>
            </p:cNvSpPr>
            <p:nvPr/>
          </p:nvSpPr>
          <p:spPr bwMode="auto">
            <a:xfrm>
              <a:off x="4305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Line 248"/>
            <p:cNvSpPr>
              <a:spLocks noChangeShapeType="1"/>
            </p:cNvSpPr>
            <p:nvPr/>
          </p:nvSpPr>
          <p:spPr bwMode="auto">
            <a:xfrm>
              <a:off x="4689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Rectangle 249"/>
            <p:cNvSpPr>
              <a:spLocks noChangeArrowheads="1"/>
            </p:cNvSpPr>
            <p:nvPr/>
          </p:nvSpPr>
          <p:spPr bwMode="auto">
            <a:xfrm>
              <a:off x="4689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Line 250"/>
            <p:cNvSpPr>
              <a:spLocks noChangeShapeType="1"/>
            </p:cNvSpPr>
            <p:nvPr/>
          </p:nvSpPr>
          <p:spPr bwMode="auto">
            <a:xfrm>
              <a:off x="5073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Rectangle 251"/>
            <p:cNvSpPr>
              <a:spLocks noChangeArrowheads="1"/>
            </p:cNvSpPr>
            <p:nvPr/>
          </p:nvSpPr>
          <p:spPr bwMode="auto">
            <a:xfrm>
              <a:off x="5073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Line 252"/>
            <p:cNvSpPr>
              <a:spLocks noChangeShapeType="1"/>
            </p:cNvSpPr>
            <p:nvPr/>
          </p:nvSpPr>
          <p:spPr bwMode="auto">
            <a:xfrm>
              <a:off x="2453" y="286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Rectangle 253"/>
            <p:cNvSpPr>
              <a:spLocks noChangeArrowheads="1"/>
            </p:cNvSpPr>
            <p:nvPr/>
          </p:nvSpPr>
          <p:spPr bwMode="auto">
            <a:xfrm>
              <a:off x="2453" y="2869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Line 254"/>
            <p:cNvSpPr>
              <a:spLocks noChangeShapeType="1"/>
            </p:cNvSpPr>
            <p:nvPr/>
          </p:nvSpPr>
          <p:spPr bwMode="auto">
            <a:xfrm>
              <a:off x="2453" y="294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Rectangle 255"/>
            <p:cNvSpPr>
              <a:spLocks noChangeArrowheads="1"/>
            </p:cNvSpPr>
            <p:nvPr/>
          </p:nvSpPr>
          <p:spPr bwMode="auto">
            <a:xfrm>
              <a:off x="2453" y="2949"/>
              <a:ext cx="300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Line 256"/>
            <p:cNvSpPr>
              <a:spLocks noChangeShapeType="1"/>
            </p:cNvSpPr>
            <p:nvPr/>
          </p:nvSpPr>
          <p:spPr bwMode="auto">
            <a:xfrm>
              <a:off x="2453" y="3028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Rectangle 257"/>
            <p:cNvSpPr>
              <a:spLocks noChangeArrowheads="1"/>
            </p:cNvSpPr>
            <p:nvPr/>
          </p:nvSpPr>
          <p:spPr bwMode="auto">
            <a:xfrm>
              <a:off x="2453" y="3028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Line 258"/>
            <p:cNvSpPr>
              <a:spLocks noChangeShapeType="1"/>
            </p:cNvSpPr>
            <p:nvPr/>
          </p:nvSpPr>
          <p:spPr bwMode="auto">
            <a:xfrm>
              <a:off x="3154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Rectangle 259"/>
            <p:cNvSpPr>
              <a:spLocks noChangeArrowheads="1"/>
            </p:cNvSpPr>
            <p:nvPr/>
          </p:nvSpPr>
          <p:spPr bwMode="auto">
            <a:xfrm>
              <a:off x="3154" y="2873"/>
              <a:ext cx="3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Line 260"/>
            <p:cNvSpPr>
              <a:spLocks noChangeShapeType="1"/>
            </p:cNvSpPr>
            <p:nvPr/>
          </p:nvSpPr>
          <p:spPr bwMode="auto">
            <a:xfrm>
              <a:off x="3537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Rectangle 261"/>
            <p:cNvSpPr>
              <a:spLocks noChangeArrowheads="1"/>
            </p:cNvSpPr>
            <p:nvPr/>
          </p:nvSpPr>
          <p:spPr bwMode="auto">
            <a:xfrm>
              <a:off x="3537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Line 262"/>
            <p:cNvSpPr>
              <a:spLocks noChangeShapeType="1"/>
            </p:cNvSpPr>
            <p:nvPr/>
          </p:nvSpPr>
          <p:spPr bwMode="auto">
            <a:xfrm>
              <a:off x="3921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Rectangle 263"/>
            <p:cNvSpPr>
              <a:spLocks noChangeArrowheads="1"/>
            </p:cNvSpPr>
            <p:nvPr/>
          </p:nvSpPr>
          <p:spPr bwMode="auto">
            <a:xfrm>
              <a:off x="3921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Line 264"/>
            <p:cNvSpPr>
              <a:spLocks noChangeShapeType="1"/>
            </p:cNvSpPr>
            <p:nvPr/>
          </p:nvSpPr>
          <p:spPr bwMode="auto">
            <a:xfrm>
              <a:off x="4305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Rectangle 265"/>
            <p:cNvSpPr>
              <a:spLocks noChangeArrowheads="1"/>
            </p:cNvSpPr>
            <p:nvPr/>
          </p:nvSpPr>
          <p:spPr bwMode="auto">
            <a:xfrm>
              <a:off x="4305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Line 266"/>
            <p:cNvSpPr>
              <a:spLocks noChangeShapeType="1"/>
            </p:cNvSpPr>
            <p:nvPr/>
          </p:nvSpPr>
          <p:spPr bwMode="auto">
            <a:xfrm>
              <a:off x="4689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Rectangle 267"/>
            <p:cNvSpPr>
              <a:spLocks noChangeArrowheads="1"/>
            </p:cNvSpPr>
            <p:nvPr/>
          </p:nvSpPr>
          <p:spPr bwMode="auto">
            <a:xfrm>
              <a:off x="4689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Line 268"/>
            <p:cNvSpPr>
              <a:spLocks noChangeShapeType="1"/>
            </p:cNvSpPr>
            <p:nvPr/>
          </p:nvSpPr>
          <p:spPr bwMode="auto">
            <a:xfrm>
              <a:off x="5073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Rectangle 269"/>
            <p:cNvSpPr>
              <a:spLocks noChangeArrowheads="1"/>
            </p:cNvSpPr>
            <p:nvPr/>
          </p:nvSpPr>
          <p:spPr bwMode="auto">
            <a:xfrm>
              <a:off x="5073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Line 270"/>
            <p:cNvSpPr>
              <a:spLocks noChangeShapeType="1"/>
            </p:cNvSpPr>
            <p:nvPr/>
          </p:nvSpPr>
          <p:spPr bwMode="auto">
            <a:xfrm>
              <a:off x="2453" y="31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Rectangle 271"/>
            <p:cNvSpPr>
              <a:spLocks noChangeArrowheads="1"/>
            </p:cNvSpPr>
            <p:nvPr/>
          </p:nvSpPr>
          <p:spPr bwMode="auto">
            <a:xfrm>
              <a:off x="2453" y="31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Line 272"/>
            <p:cNvSpPr>
              <a:spLocks noChangeShapeType="1"/>
            </p:cNvSpPr>
            <p:nvPr/>
          </p:nvSpPr>
          <p:spPr bwMode="auto">
            <a:xfrm>
              <a:off x="2453" y="3186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Rectangle 273"/>
            <p:cNvSpPr>
              <a:spLocks noChangeArrowheads="1"/>
            </p:cNvSpPr>
            <p:nvPr/>
          </p:nvSpPr>
          <p:spPr bwMode="auto">
            <a:xfrm>
              <a:off x="2453" y="3186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Line 274"/>
            <p:cNvSpPr>
              <a:spLocks noChangeShapeType="1"/>
            </p:cNvSpPr>
            <p:nvPr/>
          </p:nvSpPr>
          <p:spPr bwMode="auto">
            <a:xfrm>
              <a:off x="2453" y="3265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Rectangle 275"/>
            <p:cNvSpPr>
              <a:spLocks noChangeArrowheads="1"/>
            </p:cNvSpPr>
            <p:nvPr/>
          </p:nvSpPr>
          <p:spPr bwMode="auto">
            <a:xfrm>
              <a:off x="2453" y="3265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Line 276"/>
            <p:cNvSpPr>
              <a:spLocks noChangeShapeType="1"/>
            </p:cNvSpPr>
            <p:nvPr/>
          </p:nvSpPr>
          <p:spPr bwMode="auto">
            <a:xfrm>
              <a:off x="2453" y="3344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Rectangle 277"/>
            <p:cNvSpPr>
              <a:spLocks noChangeArrowheads="1"/>
            </p:cNvSpPr>
            <p:nvPr/>
          </p:nvSpPr>
          <p:spPr bwMode="auto">
            <a:xfrm>
              <a:off x="2453" y="3344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Line 278"/>
            <p:cNvSpPr>
              <a:spLocks noChangeShapeType="1"/>
            </p:cNvSpPr>
            <p:nvPr/>
          </p:nvSpPr>
          <p:spPr bwMode="auto">
            <a:xfrm>
              <a:off x="3154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Rectangle 279"/>
            <p:cNvSpPr>
              <a:spLocks noChangeArrowheads="1"/>
            </p:cNvSpPr>
            <p:nvPr/>
          </p:nvSpPr>
          <p:spPr bwMode="auto">
            <a:xfrm>
              <a:off x="3154" y="3111"/>
              <a:ext cx="3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Line 280"/>
            <p:cNvSpPr>
              <a:spLocks noChangeShapeType="1"/>
            </p:cNvSpPr>
            <p:nvPr/>
          </p:nvSpPr>
          <p:spPr bwMode="auto">
            <a:xfrm>
              <a:off x="3537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Rectangle 281"/>
            <p:cNvSpPr>
              <a:spLocks noChangeArrowheads="1"/>
            </p:cNvSpPr>
            <p:nvPr/>
          </p:nvSpPr>
          <p:spPr bwMode="auto">
            <a:xfrm>
              <a:off x="3537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Line 282"/>
            <p:cNvSpPr>
              <a:spLocks noChangeShapeType="1"/>
            </p:cNvSpPr>
            <p:nvPr/>
          </p:nvSpPr>
          <p:spPr bwMode="auto">
            <a:xfrm>
              <a:off x="3921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Rectangle 283"/>
            <p:cNvSpPr>
              <a:spLocks noChangeArrowheads="1"/>
            </p:cNvSpPr>
            <p:nvPr/>
          </p:nvSpPr>
          <p:spPr bwMode="auto">
            <a:xfrm>
              <a:off x="3921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Line 284"/>
            <p:cNvSpPr>
              <a:spLocks noChangeShapeType="1"/>
            </p:cNvSpPr>
            <p:nvPr/>
          </p:nvSpPr>
          <p:spPr bwMode="auto">
            <a:xfrm>
              <a:off x="4305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Rectangle 285"/>
            <p:cNvSpPr>
              <a:spLocks noChangeArrowheads="1"/>
            </p:cNvSpPr>
            <p:nvPr/>
          </p:nvSpPr>
          <p:spPr bwMode="auto">
            <a:xfrm>
              <a:off x="4305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Line 286"/>
            <p:cNvSpPr>
              <a:spLocks noChangeShapeType="1"/>
            </p:cNvSpPr>
            <p:nvPr/>
          </p:nvSpPr>
          <p:spPr bwMode="auto">
            <a:xfrm>
              <a:off x="4689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Rectangle 287"/>
            <p:cNvSpPr>
              <a:spLocks noChangeArrowheads="1"/>
            </p:cNvSpPr>
            <p:nvPr/>
          </p:nvSpPr>
          <p:spPr bwMode="auto">
            <a:xfrm>
              <a:off x="4689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Line 288"/>
            <p:cNvSpPr>
              <a:spLocks noChangeShapeType="1"/>
            </p:cNvSpPr>
            <p:nvPr/>
          </p:nvSpPr>
          <p:spPr bwMode="auto">
            <a:xfrm>
              <a:off x="5073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Rectangle 289"/>
            <p:cNvSpPr>
              <a:spLocks noChangeArrowheads="1"/>
            </p:cNvSpPr>
            <p:nvPr/>
          </p:nvSpPr>
          <p:spPr bwMode="auto">
            <a:xfrm>
              <a:off x="5073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Line 290"/>
            <p:cNvSpPr>
              <a:spLocks noChangeShapeType="1"/>
            </p:cNvSpPr>
            <p:nvPr/>
          </p:nvSpPr>
          <p:spPr bwMode="auto">
            <a:xfrm>
              <a:off x="2453" y="342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Rectangle 291"/>
            <p:cNvSpPr>
              <a:spLocks noChangeArrowheads="1"/>
            </p:cNvSpPr>
            <p:nvPr/>
          </p:nvSpPr>
          <p:spPr bwMode="auto">
            <a:xfrm>
              <a:off x="2453" y="342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Line 292"/>
            <p:cNvSpPr>
              <a:spLocks noChangeShapeType="1"/>
            </p:cNvSpPr>
            <p:nvPr/>
          </p:nvSpPr>
          <p:spPr bwMode="auto">
            <a:xfrm>
              <a:off x="2453" y="350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Rectangle 293"/>
            <p:cNvSpPr>
              <a:spLocks noChangeArrowheads="1"/>
            </p:cNvSpPr>
            <p:nvPr/>
          </p:nvSpPr>
          <p:spPr bwMode="auto">
            <a:xfrm>
              <a:off x="2453" y="350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Line 294"/>
            <p:cNvSpPr>
              <a:spLocks noChangeShapeType="1"/>
            </p:cNvSpPr>
            <p:nvPr/>
          </p:nvSpPr>
          <p:spPr bwMode="auto">
            <a:xfrm>
              <a:off x="2453" y="3582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Rectangle 295"/>
            <p:cNvSpPr>
              <a:spLocks noChangeArrowheads="1"/>
            </p:cNvSpPr>
            <p:nvPr/>
          </p:nvSpPr>
          <p:spPr bwMode="auto">
            <a:xfrm>
              <a:off x="2453" y="3582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Line 296"/>
            <p:cNvSpPr>
              <a:spLocks noChangeShapeType="1"/>
            </p:cNvSpPr>
            <p:nvPr/>
          </p:nvSpPr>
          <p:spPr bwMode="auto">
            <a:xfrm>
              <a:off x="2453" y="3661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Rectangle 297"/>
            <p:cNvSpPr>
              <a:spLocks noChangeArrowheads="1"/>
            </p:cNvSpPr>
            <p:nvPr/>
          </p:nvSpPr>
          <p:spPr bwMode="auto">
            <a:xfrm>
              <a:off x="2453" y="3661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Line 298"/>
            <p:cNvSpPr>
              <a:spLocks noChangeShapeType="1"/>
            </p:cNvSpPr>
            <p:nvPr/>
          </p:nvSpPr>
          <p:spPr bwMode="auto">
            <a:xfrm>
              <a:off x="2449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Rectangle 299"/>
            <p:cNvSpPr>
              <a:spLocks noChangeArrowheads="1"/>
            </p:cNvSpPr>
            <p:nvPr/>
          </p:nvSpPr>
          <p:spPr bwMode="auto">
            <a:xfrm>
              <a:off x="2449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Line 300"/>
            <p:cNvSpPr>
              <a:spLocks noChangeShapeType="1"/>
            </p:cNvSpPr>
            <p:nvPr/>
          </p:nvSpPr>
          <p:spPr bwMode="auto">
            <a:xfrm>
              <a:off x="3154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Rectangle 301"/>
            <p:cNvSpPr>
              <a:spLocks noChangeArrowheads="1"/>
            </p:cNvSpPr>
            <p:nvPr/>
          </p:nvSpPr>
          <p:spPr bwMode="auto">
            <a:xfrm>
              <a:off x="3154" y="3427"/>
              <a:ext cx="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Line 302"/>
            <p:cNvSpPr>
              <a:spLocks noChangeShapeType="1"/>
            </p:cNvSpPr>
            <p:nvPr/>
          </p:nvSpPr>
          <p:spPr bwMode="auto">
            <a:xfrm>
              <a:off x="3537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Rectangle 303"/>
            <p:cNvSpPr>
              <a:spLocks noChangeArrowheads="1"/>
            </p:cNvSpPr>
            <p:nvPr/>
          </p:nvSpPr>
          <p:spPr bwMode="auto">
            <a:xfrm>
              <a:off x="3537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Line 304"/>
            <p:cNvSpPr>
              <a:spLocks noChangeShapeType="1"/>
            </p:cNvSpPr>
            <p:nvPr/>
          </p:nvSpPr>
          <p:spPr bwMode="auto">
            <a:xfrm>
              <a:off x="3921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Rectangle 305"/>
            <p:cNvSpPr>
              <a:spLocks noChangeArrowheads="1"/>
            </p:cNvSpPr>
            <p:nvPr/>
          </p:nvSpPr>
          <p:spPr bwMode="auto">
            <a:xfrm>
              <a:off x="3921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Line 306"/>
            <p:cNvSpPr>
              <a:spLocks noChangeShapeType="1"/>
            </p:cNvSpPr>
            <p:nvPr/>
          </p:nvSpPr>
          <p:spPr bwMode="auto">
            <a:xfrm>
              <a:off x="4305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Rectangle 307"/>
            <p:cNvSpPr>
              <a:spLocks noChangeArrowheads="1"/>
            </p:cNvSpPr>
            <p:nvPr/>
          </p:nvSpPr>
          <p:spPr bwMode="auto">
            <a:xfrm>
              <a:off x="4305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Line 308"/>
            <p:cNvSpPr>
              <a:spLocks noChangeShapeType="1"/>
            </p:cNvSpPr>
            <p:nvPr/>
          </p:nvSpPr>
          <p:spPr bwMode="auto">
            <a:xfrm>
              <a:off x="4689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Rectangle 309"/>
            <p:cNvSpPr>
              <a:spLocks noChangeArrowheads="1"/>
            </p:cNvSpPr>
            <p:nvPr/>
          </p:nvSpPr>
          <p:spPr bwMode="auto">
            <a:xfrm>
              <a:off x="4689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Line 310"/>
            <p:cNvSpPr>
              <a:spLocks noChangeShapeType="1"/>
            </p:cNvSpPr>
            <p:nvPr/>
          </p:nvSpPr>
          <p:spPr bwMode="auto">
            <a:xfrm>
              <a:off x="5073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Rectangle 311"/>
            <p:cNvSpPr>
              <a:spLocks noChangeArrowheads="1"/>
            </p:cNvSpPr>
            <p:nvPr/>
          </p:nvSpPr>
          <p:spPr bwMode="auto">
            <a:xfrm>
              <a:off x="5073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Line 312"/>
            <p:cNvSpPr>
              <a:spLocks noChangeShapeType="1"/>
            </p:cNvSpPr>
            <p:nvPr/>
          </p:nvSpPr>
          <p:spPr bwMode="auto">
            <a:xfrm>
              <a:off x="2453" y="3740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Rectangle 313"/>
            <p:cNvSpPr>
              <a:spLocks noChangeArrowheads="1"/>
            </p:cNvSpPr>
            <p:nvPr/>
          </p:nvSpPr>
          <p:spPr bwMode="auto">
            <a:xfrm>
              <a:off x="2453" y="3740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Line 314"/>
            <p:cNvSpPr>
              <a:spLocks noChangeShapeType="1"/>
            </p:cNvSpPr>
            <p:nvPr/>
          </p:nvSpPr>
          <p:spPr bwMode="auto">
            <a:xfrm>
              <a:off x="5457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Rectangle 315"/>
            <p:cNvSpPr>
              <a:spLocks noChangeArrowheads="1"/>
            </p:cNvSpPr>
            <p:nvPr/>
          </p:nvSpPr>
          <p:spPr bwMode="auto">
            <a:xfrm>
              <a:off x="5457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Line 316"/>
            <p:cNvSpPr>
              <a:spLocks noChangeShapeType="1"/>
            </p:cNvSpPr>
            <p:nvPr/>
          </p:nvSpPr>
          <p:spPr bwMode="auto">
            <a:xfrm>
              <a:off x="244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Rectangle 317"/>
            <p:cNvSpPr>
              <a:spLocks noChangeArrowheads="1"/>
            </p:cNvSpPr>
            <p:nvPr/>
          </p:nvSpPr>
          <p:spPr bwMode="auto">
            <a:xfrm>
              <a:off x="244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Line 318"/>
            <p:cNvSpPr>
              <a:spLocks noChangeShapeType="1"/>
            </p:cNvSpPr>
            <p:nvPr/>
          </p:nvSpPr>
          <p:spPr bwMode="auto">
            <a:xfrm>
              <a:off x="3154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Rectangle 319"/>
            <p:cNvSpPr>
              <a:spLocks noChangeArrowheads="1"/>
            </p:cNvSpPr>
            <p:nvPr/>
          </p:nvSpPr>
          <p:spPr bwMode="auto">
            <a:xfrm>
              <a:off x="3154" y="3744"/>
              <a:ext cx="3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Line 320"/>
            <p:cNvSpPr>
              <a:spLocks noChangeShapeType="1"/>
            </p:cNvSpPr>
            <p:nvPr/>
          </p:nvSpPr>
          <p:spPr bwMode="auto">
            <a:xfrm>
              <a:off x="353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Rectangle 321"/>
            <p:cNvSpPr>
              <a:spLocks noChangeArrowheads="1"/>
            </p:cNvSpPr>
            <p:nvPr/>
          </p:nvSpPr>
          <p:spPr bwMode="auto">
            <a:xfrm>
              <a:off x="353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Line 322"/>
            <p:cNvSpPr>
              <a:spLocks noChangeShapeType="1"/>
            </p:cNvSpPr>
            <p:nvPr/>
          </p:nvSpPr>
          <p:spPr bwMode="auto">
            <a:xfrm>
              <a:off x="3921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Rectangle 323"/>
            <p:cNvSpPr>
              <a:spLocks noChangeArrowheads="1"/>
            </p:cNvSpPr>
            <p:nvPr/>
          </p:nvSpPr>
          <p:spPr bwMode="auto">
            <a:xfrm>
              <a:off x="3921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Line 324"/>
            <p:cNvSpPr>
              <a:spLocks noChangeShapeType="1"/>
            </p:cNvSpPr>
            <p:nvPr/>
          </p:nvSpPr>
          <p:spPr bwMode="auto">
            <a:xfrm>
              <a:off x="4305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Rectangle 325"/>
            <p:cNvSpPr>
              <a:spLocks noChangeArrowheads="1"/>
            </p:cNvSpPr>
            <p:nvPr/>
          </p:nvSpPr>
          <p:spPr bwMode="auto">
            <a:xfrm>
              <a:off x="4305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Line 326"/>
            <p:cNvSpPr>
              <a:spLocks noChangeShapeType="1"/>
            </p:cNvSpPr>
            <p:nvPr/>
          </p:nvSpPr>
          <p:spPr bwMode="auto">
            <a:xfrm>
              <a:off x="468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Rectangle 327"/>
            <p:cNvSpPr>
              <a:spLocks noChangeArrowheads="1"/>
            </p:cNvSpPr>
            <p:nvPr/>
          </p:nvSpPr>
          <p:spPr bwMode="auto">
            <a:xfrm>
              <a:off x="468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Line 328"/>
            <p:cNvSpPr>
              <a:spLocks noChangeShapeType="1"/>
            </p:cNvSpPr>
            <p:nvPr/>
          </p:nvSpPr>
          <p:spPr bwMode="auto">
            <a:xfrm>
              <a:off x="5073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Rectangle 329"/>
            <p:cNvSpPr>
              <a:spLocks noChangeArrowheads="1"/>
            </p:cNvSpPr>
            <p:nvPr/>
          </p:nvSpPr>
          <p:spPr bwMode="auto">
            <a:xfrm>
              <a:off x="5073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Line 330"/>
            <p:cNvSpPr>
              <a:spLocks noChangeShapeType="1"/>
            </p:cNvSpPr>
            <p:nvPr/>
          </p:nvSpPr>
          <p:spPr bwMode="auto">
            <a:xfrm>
              <a:off x="545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Rectangle 331"/>
            <p:cNvSpPr>
              <a:spLocks noChangeArrowheads="1"/>
            </p:cNvSpPr>
            <p:nvPr/>
          </p:nvSpPr>
          <p:spPr bwMode="auto">
            <a:xfrm>
              <a:off x="545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Line 332"/>
            <p:cNvSpPr>
              <a:spLocks noChangeShapeType="1"/>
            </p:cNvSpPr>
            <p:nvPr/>
          </p:nvSpPr>
          <p:spPr bwMode="auto">
            <a:xfrm>
              <a:off x="2449" y="1033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Rectangle 333"/>
            <p:cNvSpPr>
              <a:spLocks noChangeArrowheads="1"/>
            </p:cNvSpPr>
            <p:nvPr/>
          </p:nvSpPr>
          <p:spPr bwMode="auto">
            <a:xfrm>
              <a:off x="2449" y="1033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Line 334"/>
            <p:cNvSpPr>
              <a:spLocks noChangeShapeType="1"/>
            </p:cNvSpPr>
            <p:nvPr/>
          </p:nvSpPr>
          <p:spPr bwMode="auto">
            <a:xfrm>
              <a:off x="5461" y="11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Rectangle 335"/>
            <p:cNvSpPr>
              <a:spLocks noChangeArrowheads="1"/>
            </p:cNvSpPr>
            <p:nvPr/>
          </p:nvSpPr>
          <p:spPr bwMode="auto">
            <a:xfrm>
              <a:off x="5461" y="11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Line 336"/>
            <p:cNvSpPr>
              <a:spLocks noChangeShapeType="1"/>
            </p:cNvSpPr>
            <p:nvPr/>
          </p:nvSpPr>
          <p:spPr bwMode="auto">
            <a:xfrm>
              <a:off x="5461" y="135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Rectangle 337"/>
            <p:cNvSpPr>
              <a:spLocks noChangeArrowheads="1"/>
            </p:cNvSpPr>
            <p:nvPr/>
          </p:nvSpPr>
          <p:spPr bwMode="auto">
            <a:xfrm>
              <a:off x="5461" y="1358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Line 338"/>
            <p:cNvSpPr>
              <a:spLocks noChangeShapeType="1"/>
            </p:cNvSpPr>
            <p:nvPr/>
          </p:nvSpPr>
          <p:spPr bwMode="auto">
            <a:xfrm>
              <a:off x="5461" y="14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Rectangle 339"/>
            <p:cNvSpPr>
              <a:spLocks noChangeArrowheads="1"/>
            </p:cNvSpPr>
            <p:nvPr/>
          </p:nvSpPr>
          <p:spPr bwMode="auto">
            <a:xfrm>
              <a:off x="5461" y="143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Line 340"/>
            <p:cNvSpPr>
              <a:spLocks noChangeShapeType="1"/>
            </p:cNvSpPr>
            <p:nvPr/>
          </p:nvSpPr>
          <p:spPr bwMode="auto">
            <a:xfrm>
              <a:off x="5461" y="15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Rectangle 341"/>
            <p:cNvSpPr>
              <a:spLocks noChangeArrowheads="1"/>
            </p:cNvSpPr>
            <p:nvPr/>
          </p:nvSpPr>
          <p:spPr bwMode="auto">
            <a:xfrm>
              <a:off x="5461" y="15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Line 342"/>
            <p:cNvSpPr>
              <a:spLocks noChangeShapeType="1"/>
            </p:cNvSpPr>
            <p:nvPr/>
          </p:nvSpPr>
          <p:spPr bwMode="auto">
            <a:xfrm>
              <a:off x="5461" y="159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Rectangle 343"/>
            <p:cNvSpPr>
              <a:spLocks noChangeArrowheads="1"/>
            </p:cNvSpPr>
            <p:nvPr/>
          </p:nvSpPr>
          <p:spPr bwMode="auto">
            <a:xfrm>
              <a:off x="5461" y="159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Line 344"/>
            <p:cNvSpPr>
              <a:spLocks noChangeShapeType="1"/>
            </p:cNvSpPr>
            <p:nvPr/>
          </p:nvSpPr>
          <p:spPr bwMode="auto">
            <a:xfrm>
              <a:off x="5461" y="167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Rectangle 345"/>
            <p:cNvSpPr>
              <a:spLocks noChangeArrowheads="1"/>
            </p:cNvSpPr>
            <p:nvPr/>
          </p:nvSpPr>
          <p:spPr bwMode="auto">
            <a:xfrm>
              <a:off x="5461" y="167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Line 346"/>
            <p:cNvSpPr>
              <a:spLocks noChangeShapeType="1"/>
            </p:cNvSpPr>
            <p:nvPr/>
          </p:nvSpPr>
          <p:spPr bwMode="auto">
            <a:xfrm>
              <a:off x="5461" y="175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Rectangle 347"/>
            <p:cNvSpPr>
              <a:spLocks noChangeArrowheads="1"/>
            </p:cNvSpPr>
            <p:nvPr/>
          </p:nvSpPr>
          <p:spPr bwMode="auto">
            <a:xfrm>
              <a:off x="5461" y="175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Line 348"/>
            <p:cNvSpPr>
              <a:spLocks noChangeShapeType="1"/>
            </p:cNvSpPr>
            <p:nvPr/>
          </p:nvSpPr>
          <p:spPr bwMode="auto">
            <a:xfrm>
              <a:off x="5461" y="183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Rectangle 349"/>
            <p:cNvSpPr>
              <a:spLocks noChangeArrowheads="1"/>
            </p:cNvSpPr>
            <p:nvPr/>
          </p:nvSpPr>
          <p:spPr bwMode="auto">
            <a:xfrm>
              <a:off x="5461" y="183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Line 350"/>
            <p:cNvSpPr>
              <a:spLocks noChangeShapeType="1"/>
            </p:cNvSpPr>
            <p:nvPr/>
          </p:nvSpPr>
          <p:spPr bwMode="auto">
            <a:xfrm>
              <a:off x="5461" y="191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Rectangle 351"/>
            <p:cNvSpPr>
              <a:spLocks noChangeArrowheads="1"/>
            </p:cNvSpPr>
            <p:nvPr/>
          </p:nvSpPr>
          <p:spPr bwMode="auto">
            <a:xfrm>
              <a:off x="5461" y="191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Line 352"/>
            <p:cNvSpPr>
              <a:spLocks noChangeShapeType="1"/>
            </p:cNvSpPr>
            <p:nvPr/>
          </p:nvSpPr>
          <p:spPr bwMode="auto">
            <a:xfrm>
              <a:off x="5461" y="199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Rectangle 353"/>
            <p:cNvSpPr>
              <a:spLocks noChangeArrowheads="1"/>
            </p:cNvSpPr>
            <p:nvPr/>
          </p:nvSpPr>
          <p:spPr bwMode="auto">
            <a:xfrm>
              <a:off x="5461" y="199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Line 354"/>
            <p:cNvSpPr>
              <a:spLocks noChangeShapeType="1"/>
            </p:cNvSpPr>
            <p:nvPr/>
          </p:nvSpPr>
          <p:spPr bwMode="auto">
            <a:xfrm>
              <a:off x="5461" y="207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Rectangle 355"/>
            <p:cNvSpPr>
              <a:spLocks noChangeArrowheads="1"/>
            </p:cNvSpPr>
            <p:nvPr/>
          </p:nvSpPr>
          <p:spPr bwMode="auto">
            <a:xfrm>
              <a:off x="5461" y="207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Line 356"/>
            <p:cNvSpPr>
              <a:spLocks noChangeShapeType="1"/>
            </p:cNvSpPr>
            <p:nvPr/>
          </p:nvSpPr>
          <p:spPr bwMode="auto">
            <a:xfrm>
              <a:off x="5461" y="21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Rectangle 357"/>
            <p:cNvSpPr>
              <a:spLocks noChangeArrowheads="1"/>
            </p:cNvSpPr>
            <p:nvPr/>
          </p:nvSpPr>
          <p:spPr bwMode="auto">
            <a:xfrm>
              <a:off x="5461" y="21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Line 358"/>
            <p:cNvSpPr>
              <a:spLocks noChangeShapeType="1"/>
            </p:cNvSpPr>
            <p:nvPr/>
          </p:nvSpPr>
          <p:spPr bwMode="auto">
            <a:xfrm>
              <a:off x="5461" y="22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Rectangle 359"/>
            <p:cNvSpPr>
              <a:spLocks noChangeArrowheads="1"/>
            </p:cNvSpPr>
            <p:nvPr/>
          </p:nvSpPr>
          <p:spPr bwMode="auto">
            <a:xfrm>
              <a:off x="5461" y="22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Line 360"/>
            <p:cNvSpPr>
              <a:spLocks noChangeShapeType="1"/>
            </p:cNvSpPr>
            <p:nvPr/>
          </p:nvSpPr>
          <p:spPr bwMode="auto">
            <a:xfrm>
              <a:off x="5461" y="23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Rectangle 361"/>
            <p:cNvSpPr>
              <a:spLocks noChangeArrowheads="1"/>
            </p:cNvSpPr>
            <p:nvPr/>
          </p:nvSpPr>
          <p:spPr bwMode="auto">
            <a:xfrm>
              <a:off x="5461" y="23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Line 362"/>
            <p:cNvSpPr>
              <a:spLocks noChangeShapeType="1"/>
            </p:cNvSpPr>
            <p:nvPr/>
          </p:nvSpPr>
          <p:spPr bwMode="auto">
            <a:xfrm>
              <a:off x="2449" y="2387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Rectangle 363"/>
            <p:cNvSpPr>
              <a:spLocks noChangeArrowheads="1"/>
            </p:cNvSpPr>
            <p:nvPr/>
          </p:nvSpPr>
          <p:spPr bwMode="auto">
            <a:xfrm>
              <a:off x="2449" y="2387"/>
              <a:ext cx="3016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Line 364"/>
            <p:cNvSpPr>
              <a:spLocks noChangeShapeType="1"/>
            </p:cNvSpPr>
            <p:nvPr/>
          </p:nvSpPr>
          <p:spPr bwMode="auto">
            <a:xfrm>
              <a:off x="2449" y="2466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Rectangle 365"/>
            <p:cNvSpPr>
              <a:spLocks noChangeArrowheads="1"/>
            </p:cNvSpPr>
            <p:nvPr/>
          </p:nvSpPr>
          <p:spPr bwMode="auto">
            <a:xfrm>
              <a:off x="2449" y="2466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Line 366"/>
            <p:cNvSpPr>
              <a:spLocks noChangeShapeType="1"/>
            </p:cNvSpPr>
            <p:nvPr/>
          </p:nvSpPr>
          <p:spPr bwMode="auto">
            <a:xfrm>
              <a:off x="5461" y="25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Rectangle 367"/>
            <p:cNvSpPr>
              <a:spLocks noChangeArrowheads="1"/>
            </p:cNvSpPr>
            <p:nvPr/>
          </p:nvSpPr>
          <p:spPr bwMode="auto">
            <a:xfrm>
              <a:off x="5461" y="25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Line 368"/>
            <p:cNvSpPr>
              <a:spLocks noChangeShapeType="1"/>
            </p:cNvSpPr>
            <p:nvPr/>
          </p:nvSpPr>
          <p:spPr bwMode="auto">
            <a:xfrm>
              <a:off x="5461" y="279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Rectangle 369"/>
            <p:cNvSpPr>
              <a:spLocks noChangeArrowheads="1"/>
            </p:cNvSpPr>
            <p:nvPr/>
          </p:nvSpPr>
          <p:spPr bwMode="auto">
            <a:xfrm>
              <a:off x="5461" y="279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Line 370"/>
            <p:cNvSpPr>
              <a:spLocks noChangeShapeType="1"/>
            </p:cNvSpPr>
            <p:nvPr/>
          </p:nvSpPr>
          <p:spPr bwMode="auto">
            <a:xfrm>
              <a:off x="5461" y="286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Rectangle 371"/>
            <p:cNvSpPr>
              <a:spLocks noChangeArrowheads="1"/>
            </p:cNvSpPr>
            <p:nvPr/>
          </p:nvSpPr>
          <p:spPr bwMode="auto">
            <a:xfrm>
              <a:off x="5461" y="286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Line 372"/>
            <p:cNvSpPr>
              <a:spLocks noChangeShapeType="1"/>
            </p:cNvSpPr>
            <p:nvPr/>
          </p:nvSpPr>
          <p:spPr bwMode="auto">
            <a:xfrm>
              <a:off x="5461" y="29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Rectangle 373"/>
            <p:cNvSpPr>
              <a:spLocks noChangeArrowheads="1"/>
            </p:cNvSpPr>
            <p:nvPr/>
          </p:nvSpPr>
          <p:spPr bwMode="auto">
            <a:xfrm>
              <a:off x="5461" y="2949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Line 374"/>
            <p:cNvSpPr>
              <a:spLocks noChangeShapeType="1"/>
            </p:cNvSpPr>
            <p:nvPr/>
          </p:nvSpPr>
          <p:spPr bwMode="auto">
            <a:xfrm>
              <a:off x="5461" y="30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Rectangle 375"/>
            <p:cNvSpPr>
              <a:spLocks noChangeArrowheads="1"/>
            </p:cNvSpPr>
            <p:nvPr/>
          </p:nvSpPr>
          <p:spPr bwMode="auto">
            <a:xfrm>
              <a:off x="5461" y="30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Line 376"/>
            <p:cNvSpPr>
              <a:spLocks noChangeShapeType="1"/>
            </p:cNvSpPr>
            <p:nvPr/>
          </p:nvSpPr>
          <p:spPr bwMode="auto">
            <a:xfrm>
              <a:off x="5461" y="31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Rectangle 377"/>
            <p:cNvSpPr>
              <a:spLocks noChangeArrowheads="1"/>
            </p:cNvSpPr>
            <p:nvPr/>
          </p:nvSpPr>
          <p:spPr bwMode="auto">
            <a:xfrm>
              <a:off x="5461" y="31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Line 378"/>
            <p:cNvSpPr>
              <a:spLocks noChangeShapeType="1"/>
            </p:cNvSpPr>
            <p:nvPr/>
          </p:nvSpPr>
          <p:spPr bwMode="auto">
            <a:xfrm>
              <a:off x="5461" y="318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Rectangle 379"/>
            <p:cNvSpPr>
              <a:spLocks noChangeArrowheads="1"/>
            </p:cNvSpPr>
            <p:nvPr/>
          </p:nvSpPr>
          <p:spPr bwMode="auto">
            <a:xfrm>
              <a:off x="5461" y="318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Line 380"/>
            <p:cNvSpPr>
              <a:spLocks noChangeShapeType="1"/>
            </p:cNvSpPr>
            <p:nvPr/>
          </p:nvSpPr>
          <p:spPr bwMode="auto">
            <a:xfrm>
              <a:off x="5461" y="326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Rectangle 381"/>
            <p:cNvSpPr>
              <a:spLocks noChangeArrowheads="1"/>
            </p:cNvSpPr>
            <p:nvPr/>
          </p:nvSpPr>
          <p:spPr bwMode="auto">
            <a:xfrm>
              <a:off x="5461" y="326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Line 382"/>
            <p:cNvSpPr>
              <a:spLocks noChangeShapeType="1"/>
            </p:cNvSpPr>
            <p:nvPr/>
          </p:nvSpPr>
          <p:spPr bwMode="auto">
            <a:xfrm>
              <a:off x="5461" y="33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Rectangle 383"/>
            <p:cNvSpPr>
              <a:spLocks noChangeArrowheads="1"/>
            </p:cNvSpPr>
            <p:nvPr/>
          </p:nvSpPr>
          <p:spPr bwMode="auto">
            <a:xfrm>
              <a:off x="5461" y="33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Line 384"/>
            <p:cNvSpPr>
              <a:spLocks noChangeShapeType="1"/>
            </p:cNvSpPr>
            <p:nvPr/>
          </p:nvSpPr>
          <p:spPr bwMode="auto">
            <a:xfrm>
              <a:off x="5461" y="342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Rectangle 385"/>
            <p:cNvSpPr>
              <a:spLocks noChangeArrowheads="1"/>
            </p:cNvSpPr>
            <p:nvPr/>
          </p:nvSpPr>
          <p:spPr bwMode="auto">
            <a:xfrm>
              <a:off x="5461" y="342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Line 386"/>
            <p:cNvSpPr>
              <a:spLocks noChangeShapeType="1"/>
            </p:cNvSpPr>
            <p:nvPr/>
          </p:nvSpPr>
          <p:spPr bwMode="auto">
            <a:xfrm>
              <a:off x="5461" y="35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Rectangle 387"/>
            <p:cNvSpPr>
              <a:spLocks noChangeArrowheads="1"/>
            </p:cNvSpPr>
            <p:nvPr/>
          </p:nvSpPr>
          <p:spPr bwMode="auto">
            <a:xfrm>
              <a:off x="5461" y="350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Line 388"/>
            <p:cNvSpPr>
              <a:spLocks noChangeShapeType="1"/>
            </p:cNvSpPr>
            <p:nvPr/>
          </p:nvSpPr>
          <p:spPr bwMode="auto">
            <a:xfrm>
              <a:off x="5461" y="358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Rectangle 389"/>
            <p:cNvSpPr>
              <a:spLocks noChangeArrowheads="1"/>
            </p:cNvSpPr>
            <p:nvPr/>
          </p:nvSpPr>
          <p:spPr bwMode="auto">
            <a:xfrm>
              <a:off x="5461" y="358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Line 390"/>
            <p:cNvSpPr>
              <a:spLocks noChangeShapeType="1"/>
            </p:cNvSpPr>
            <p:nvPr/>
          </p:nvSpPr>
          <p:spPr bwMode="auto">
            <a:xfrm>
              <a:off x="5461" y="366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Rectangle 391"/>
            <p:cNvSpPr>
              <a:spLocks noChangeArrowheads="1"/>
            </p:cNvSpPr>
            <p:nvPr/>
          </p:nvSpPr>
          <p:spPr bwMode="auto">
            <a:xfrm>
              <a:off x="5461" y="366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" name="Line 392"/>
            <p:cNvSpPr>
              <a:spLocks noChangeShapeType="1"/>
            </p:cNvSpPr>
            <p:nvPr/>
          </p:nvSpPr>
          <p:spPr bwMode="auto">
            <a:xfrm>
              <a:off x="5461" y="37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Rectangle 393"/>
            <p:cNvSpPr>
              <a:spLocks noChangeArrowheads="1"/>
            </p:cNvSpPr>
            <p:nvPr/>
          </p:nvSpPr>
          <p:spPr bwMode="auto">
            <a:xfrm>
              <a:off x="5461" y="374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71776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9" grpId="0" animBg="1"/>
      <p:bldP spid="19" grpId="1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Групповое упражнение - ответы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ЦО СЭЭУ</a:t>
            </a:r>
            <a:r>
              <a:rPr lang="en-US" dirty="0"/>
              <a:t> – </a:t>
            </a:r>
            <a:r>
              <a:rPr lang="ru-RU" dirty="0"/>
              <a:t>Счета энергетических потоков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BAF3-E4BC-4C2C-9A89-0B94AC2F4359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3352800" cy="47244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6"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Домохозяйства потребляют 26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тепла, электроэнергетика – 2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ПДж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и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остаток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(7</a:t>
            </a:r>
            <a:r>
              <a:rPr lang="ru-RU" sz="1600" dirty="0">
                <a:solidFill>
                  <a:srgbClr val="FF0000"/>
                </a:solidFill>
              </a:rPr>
              <a:t> </a:t>
            </a:r>
            <a:r>
              <a:rPr lang="ru-RU" sz="1600" dirty="0" err="1">
                <a:solidFill>
                  <a:srgbClr val="FF0000"/>
                </a:solidFill>
              </a:rPr>
              <a:t>ПДж</a:t>
            </a:r>
            <a:r>
              <a:rPr lang="en-US" sz="1600" dirty="0">
                <a:solidFill>
                  <a:srgbClr val="FF0000"/>
                </a:solidFill>
              </a:rPr>
              <a:t>)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потребляет добывающая промышленность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+mj-lt"/>
              <a:buAutoNum type="arabicPeriod" startAt="6"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Прочее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”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в остаточной энергии является полным конечным потреблением.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Проверьте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природных ресурсов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потребление природных ресурсов 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энергетических продуктов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потребление энергетических продуктов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Общие поставки остаточной энергии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общее потребление остаточной энергии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Дополнительный вопрос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Какой энергетический продукт учитывается дважды и почему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71440" y="5182052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248400" y="5188205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024715" y="5191017"/>
            <a:ext cx="60960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229600" y="2205235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8229600" y="4496252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8229600" y="2628852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8229600" y="4919869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8229600" y="3162252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8229600" y="5453269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47125" y="3429452"/>
            <a:ext cx="2402540" cy="10142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742324" y="4991552"/>
            <a:ext cx="3030075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5181600" y="5042263"/>
            <a:ext cx="609600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927B4E-01E3-498E-8732-AA249472C1A2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2. </a:t>
            </a:r>
            <a:r>
              <a:rPr lang="ru-RU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Уровень</a:t>
            </a:r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 1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887788" y="1639888"/>
            <a:ext cx="4781550" cy="4303712"/>
            <a:chOff x="2449" y="1033"/>
            <a:chExt cx="3012" cy="2711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49" y="1033"/>
              <a:ext cx="3012" cy="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2445" y="1033"/>
              <a:ext cx="3052" cy="2727"/>
              <a:chOff x="2445" y="1033"/>
              <a:chExt cx="3052" cy="2727"/>
            </a:xfrm>
          </p:grpSpPr>
          <p:sp>
            <p:nvSpPr>
              <p:cNvPr id="211" name="Rectangle 5"/>
              <p:cNvSpPr>
                <a:spLocks noChangeArrowheads="1"/>
              </p:cNvSpPr>
              <p:nvPr/>
            </p:nvSpPr>
            <p:spPr bwMode="auto">
              <a:xfrm>
                <a:off x="2449" y="1116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2" name="Rectangle 6"/>
              <p:cNvSpPr>
                <a:spLocks noChangeArrowheads="1"/>
              </p:cNvSpPr>
              <p:nvPr/>
            </p:nvSpPr>
            <p:spPr bwMode="auto">
              <a:xfrm>
                <a:off x="3154" y="1437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3" name="Rectangle 7"/>
              <p:cNvSpPr>
                <a:spLocks noChangeArrowheads="1"/>
              </p:cNvSpPr>
              <p:nvPr/>
            </p:nvSpPr>
            <p:spPr bwMode="auto">
              <a:xfrm>
                <a:off x="3154" y="1516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4" name="Rectangle 8"/>
              <p:cNvSpPr>
                <a:spLocks noChangeArrowheads="1"/>
              </p:cNvSpPr>
              <p:nvPr/>
            </p:nvSpPr>
            <p:spPr bwMode="auto">
              <a:xfrm>
                <a:off x="4305" y="1674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5" name="Rectangle 9"/>
              <p:cNvSpPr>
                <a:spLocks noChangeArrowheads="1"/>
              </p:cNvSpPr>
              <p:nvPr/>
            </p:nvSpPr>
            <p:spPr bwMode="auto">
              <a:xfrm>
                <a:off x="4305" y="1753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6" name="Rectangle 10"/>
              <p:cNvSpPr>
                <a:spLocks noChangeArrowheads="1"/>
              </p:cNvSpPr>
              <p:nvPr/>
            </p:nvSpPr>
            <p:spPr bwMode="auto">
              <a:xfrm>
                <a:off x="4305" y="1832"/>
                <a:ext cx="388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7" name="Rectangle 11"/>
              <p:cNvSpPr>
                <a:spLocks noChangeArrowheads="1"/>
              </p:cNvSpPr>
              <p:nvPr/>
            </p:nvSpPr>
            <p:spPr bwMode="auto">
              <a:xfrm>
                <a:off x="4689" y="1991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8" name="Rectangle 12"/>
              <p:cNvSpPr>
                <a:spLocks noChangeArrowheads="1"/>
              </p:cNvSpPr>
              <p:nvPr/>
            </p:nvSpPr>
            <p:spPr bwMode="auto">
              <a:xfrm>
                <a:off x="4689" y="2070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9" name="Rectangle 13"/>
              <p:cNvSpPr>
                <a:spLocks noChangeArrowheads="1"/>
              </p:cNvSpPr>
              <p:nvPr/>
            </p:nvSpPr>
            <p:spPr bwMode="auto">
              <a:xfrm>
                <a:off x="4689" y="2149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0" name="Rectangle 14"/>
              <p:cNvSpPr>
                <a:spLocks noChangeArrowheads="1"/>
              </p:cNvSpPr>
              <p:nvPr/>
            </p:nvSpPr>
            <p:spPr bwMode="auto">
              <a:xfrm>
                <a:off x="2449" y="2549"/>
                <a:ext cx="3012" cy="245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1" name="Rectangle 15"/>
              <p:cNvSpPr>
                <a:spLocks noChangeArrowheads="1"/>
              </p:cNvSpPr>
              <p:nvPr/>
            </p:nvSpPr>
            <p:spPr bwMode="auto">
              <a:xfrm>
                <a:off x="4305" y="286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2" name="Rectangle 16"/>
              <p:cNvSpPr>
                <a:spLocks noChangeArrowheads="1"/>
              </p:cNvSpPr>
              <p:nvPr/>
            </p:nvSpPr>
            <p:spPr bwMode="auto">
              <a:xfrm>
                <a:off x="4305" y="2949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3" name="Rectangle 17"/>
              <p:cNvSpPr>
                <a:spLocks noChangeArrowheads="1"/>
              </p:cNvSpPr>
              <p:nvPr/>
            </p:nvSpPr>
            <p:spPr bwMode="auto">
              <a:xfrm>
                <a:off x="4305" y="3107"/>
                <a:ext cx="772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4" name="Rectangle 18"/>
              <p:cNvSpPr>
                <a:spLocks noChangeArrowheads="1"/>
              </p:cNvSpPr>
              <p:nvPr/>
            </p:nvSpPr>
            <p:spPr bwMode="auto">
              <a:xfrm>
                <a:off x="4689" y="3186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5" name="Rectangle 19"/>
              <p:cNvSpPr>
                <a:spLocks noChangeArrowheads="1"/>
              </p:cNvSpPr>
              <p:nvPr/>
            </p:nvSpPr>
            <p:spPr bwMode="auto">
              <a:xfrm>
                <a:off x="4689" y="3265"/>
                <a:ext cx="388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6" name="Rectangle 20"/>
              <p:cNvSpPr>
                <a:spLocks noChangeArrowheads="1"/>
              </p:cNvSpPr>
              <p:nvPr/>
            </p:nvSpPr>
            <p:spPr bwMode="auto">
              <a:xfrm>
                <a:off x="3154" y="3423"/>
                <a:ext cx="1539" cy="8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7" name="Rectangle 21"/>
              <p:cNvSpPr>
                <a:spLocks noChangeArrowheads="1"/>
              </p:cNvSpPr>
              <p:nvPr/>
            </p:nvSpPr>
            <p:spPr bwMode="auto">
              <a:xfrm>
                <a:off x="3154" y="3503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8" name="Rectangle 22"/>
              <p:cNvSpPr>
                <a:spLocks noChangeArrowheads="1"/>
              </p:cNvSpPr>
              <p:nvPr/>
            </p:nvSpPr>
            <p:spPr bwMode="auto">
              <a:xfrm>
                <a:off x="3154" y="3582"/>
                <a:ext cx="1539" cy="8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9" name="Rectangle 23"/>
              <p:cNvSpPr>
                <a:spLocks noChangeArrowheads="1"/>
              </p:cNvSpPr>
              <p:nvPr/>
            </p:nvSpPr>
            <p:spPr bwMode="auto">
              <a:xfrm>
                <a:off x="2461" y="1041"/>
                <a:ext cx="1265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" hangingPunct="1"/>
                <a:r>
                  <a:rPr lang="ru-RU" sz="600" b="1" dirty="0"/>
                  <a:t>Таблица физических показателей поставок энергии</a:t>
                </a:r>
                <a:endParaRPr lang="uk-UA" sz="600" b="1" dirty="0"/>
              </a:p>
            </p:txBody>
          </p:sp>
          <p:sp>
            <p:nvSpPr>
              <p:cNvPr id="230" name="Rectangle 24"/>
              <p:cNvSpPr>
                <a:spLocks noChangeArrowheads="1"/>
              </p:cNvSpPr>
              <p:nvPr/>
            </p:nvSpPr>
            <p:spPr bwMode="auto">
              <a:xfrm>
                <a:off x="3161" y="1130"/>
                <a:ext cx="3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lang="uk-UA" altLang="uk-UA" sz="800" dirty="0"/>
              </a:p>
            </p:txBody>
          </p:sp>
          <p:sp>
            <p:nvSpPr>
              <p:cNvPr id="232" name="Rectangle 26"/>
              <p:cNvSpPr>
                <a:spLocks noChangeArrowheads="1"/>
              </p:cNvSpPr>
              <p:nvPr/>
            </p:nvSpPr>
            <p:spPr bwMode="auto">
              <a:xfrm>
                <a:off x="3544" y="1118"/>
                <a:ext cx="367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lang="uk-UA" altLang="uk-UA" sz="800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4" name="Rectangle 28"/>
              <p:cNvSpPr>
                <a:spLocks noChangeArrowheads="1"/>
              </p:cNvSpPr>
              <p:nvPr/>
            </p:nvSpPr>
            <p:spPr bwMode="auto">
              <a:xfrm>
                <a:off x="3935" y="1115"/>
                <a:ext cx="366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lang="uk-UA" altLang="uk-UA" dirty="0"/>
              </a:p>
            </p:txBody>
          </p:sp>
          <p:sp>
            <p:nvSpPr>
              <p:cNvPr id="236" name="Rectangle 30"/>
              <p:cNvSpPr>
                <a:spLocks noChangeArrowheads="1"/>
              </p:cNvSpPr>
              <p:nvPr/>
            </p:nvSpPr>
            <p:spPr bwMode="auto">
              <a:xfrm>
                <a:off x="4310" y="1129"/>
                <a:ext cx="24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Домо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</a:t>
                </a:r>
                <a:b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</a:b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хозяйства</a:t>
                </a:r>
                <a:endParaRPr lang="uk-UA" altLang="uk-UA" dirty="0"/>
              </a:p>
            </p:txBody>
          </p:sp>
          <p:sp>
            <p:nvSpPr>
              <p:cNvPr id="237" name="Rectangle 31"/>
              <p:cNvSpPr>
                <a:spLocks noChangeArrowheads="1"/>
              </p:cNvSpPr>
              <p:nvPr/>
            </p:nvSpPr>
            <p:spPr bwMode="auto">
              <a:xfrm>
                <a:off x="4705" y="1126"/>
                <a:ext cx="36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из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окружающей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среды</a:t>
                </a:r>
                <a:endParaRPr lang="uk-UA" altLang="uk-UA" dirty="0"/>
              </a:p>
            </p:txBody>
          </p:sp>
          <p:sp>
            <p:nvSpPr>
              <p:cNvPr id="239" name="Rectangle 33"/>
              <p:cNvSpPr>
                <a:spLocks noChangeArrowheads="1"/>
              </p:cNvSpPr>
              <p:nvPr/>
            </p:nvSpPr>
            <p:spPr bwMode="auto">
              <a:xfrm>
                <a:off x="4745" y="127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0" name="Rectangle 34"/>
              <p:cNvSpPr>
                <a:spLocks noChangeArrowheads="1"/>
              </p:cNvSpPr>
              <p:nvPr/>
            </p:nvSpPr>
            <p:spPr bwMode="auto">
              <a:xfrm>
                <a:off x="5077" y="1111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1" name="Rectangle 35"/>
              <p:cNvSpPr>
                <a:spLocks noChangeArrowheads="1"/>
              </p:cNvSpPr>
              <p:nvPr/>
            </p:nvSpPr>
            <p:spPr bwMode="auto">
              <a:xfrm>
                <a:off x="2461" y="1445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2" name="Rectangle 36"/>
              <p:cNvSpPr>
                <a:spLocks noChangeArrowheads="1"/>
              </p:cNvSpPr>
              <p:nvPr/>
            </p:nvSpPr>
            <p:spPr bwMode="auto">
              <a:xfrm>
                <a:off x="4982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3" name="Rectangle 37"/>
              <p:cNvSpPr>
                <a:spLocks noChangeArrowheads="1"/>
              </p:cNvSpPr>
              <p:nvPr/>
            </p:nvSpPr>
            <p:spPr bwMode="auto">
              <a:xfrm>
                <a:off x="5366" y="144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Rectangle 38"/>
              <p:cNvSpPr>
                <a:spLocks noChangeArrowheads="1"/>
              </p:cNvSpPr>
              <p:nvPr/>
            </p:nvSpPr>
            <p:spPr bwMode="auto">
              <a:xfrm>
                <a:off x="2461" y="1524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Rectangle 39"/>
              <p:cNvSpPr>
                <a:spLocks noChangeArrowheads="1"/>
              </p:cNvSpPr>
              <p:nvPr/>
            </p:nvSpPr>
            <p:spPr bwMode="auto">
              <a:xfrm>
                <a:off x="5010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40"/>
              <p:cNvSpPr>
                <a:spLocks noChangeArrowheads="1"/>
              </p:cNvSpPr>
              <p:nvPr/>
            </p:nvSpPr>
            <p:spPr bwMode="auto">
              <a:xfrm>
                <a:off x="5394" y="152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Rectangle 41"/>
              <p:cNvSpPr>
                <a:spLocks noChangeArrowheads="1"/>
              </p:cNvSpPr>
              <p:nvPr/>
            </p:nvSpPr>
            <p:spPr bwMode="auto">
              <a:xfrm>
                <a:off x="2461" y="1682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Rectangle 42"/>
              <p:cNvSpPr>
                <a:spLocks noChangeArrowheads="1"/>
              </p:cNvSpPr>
              <p:nvPr/>
            </p:nvSpPr>
            <p:spPr bwMode="auto">
              <a:xfrm>
                <a:off x="344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Rectangle 43"/>
              <p:cNvSpPr>
                <a:spLocks noChangeArrowheads="1"/>
              </p:cNvSpPr>
              <p:nvPr/>
            </p:nvSpPr>
            <p:spPr bwMode="auto">
              <a:xfrm>
                <a:off x="5366" y="1682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0" name="Rectangle 44"/>
              <p:cNvSpPr>
                <a:spLocks noChangeArrowheads="1"/>
              </p:cNvSpPr>
              <p:nvPr/>
            </p:nvSpPr>
            <p:spPr bwMode="auto">
              <a:xfrm>
                <a:off x="2461" y="1761"/>
                <a:ext cx="3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Rectangle 45"/>
              <p:cNvSpPr>
                <a:spLocks noChangeArrowheads="1"/>
              </p:cNvSpPr>
              <p:nvPr/>
            </p:nvSpPr>
            <p:spPr bwMode="auto">
              <a:xfrm>
                <a:off x="4214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Rectangle 46"/>
              <p:cNvSpPr>
                <a:spLocks noChangeArrowheads="1"/>
              </p:cNvSpPr>
              <p:nvPr/>
            </p:nvSpPr>
            <p:spPr bwMode="auto">
              <a:xfrm>
                <a:off x="5366" y="1761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Rectangle 47"/>
              <p:cNvSpPr>
                <a:spLocks noChangeArrowheads="1"/>
              </p:cNvSpPr>
              <p:nvPr/>
            </p:nvSpPr>
            <p:spPr bwMode="auto">
              <a:xfrm>
                <a:off x="2461" y="1840"/>
                <a:ext cx="1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Тепло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Rectangle 48"/>
              <p:cNvSpPr>
                <a:spLocks noChangeArrowheads="1"/>
              </p:cNvSpPr>
              <p:nvPr/>
            </p:nvSpPr>
            <p:spPr bwMode="auto">
              <a:xfrm>
                <a:off x="4242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Rectangle 49"/>
              <p:cNvSpPr>
                <a:spLocks noChangeArrowheads="1"/>
              </p:cNvSpPr>
              <p:nvPr/>
            </p:nvSpPr>
            <p:spPr bwMode="auto">
              <a:xfrm>
                <a:off x="5394" y="1840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Rectangle 50"/>
              <p:cNvSpPr>
                <a:spLocks noChangeArrowheads="1"/>
              </p:cNvSpPr>
              <p:nvPr/>
            </p:nvSpPr>
            <p:spPr bwMode="auto">
              <a:xfrm>
                <a:off x="2461" y="1999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7" name="Rectangle 51"/>
              <p:cNvSpPr>
                <a:spLocks noChangeArrowheads="1"/>
              </p:cNvSpPr>
              <p:nvPr/>
            </p:nvSpPr>
            <p:spPr bwMode="auto">
              <a:xfrm>
                <a:off x="347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Rectangle 52"/>
              <p:cNvSpPr>
                <a:spLocks noChangeArrowheads="1"/>
              </p:cNvSpPr>
              <p:nvPr/>
            </p:nvSpPr>
            <p:spPr bwMode="auto">
              <a:xfrm>
                <a:off x="5394" y="1999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Rectangle 53"/>
              <p:cNvSpPr>
                <a:spLocks noChangeArrowheads="1"/>
              </p:cNvSpPr>
              <p:nvPr/>
            </p:nvSpPr>
            <p:spPr bwMode="auto">
              <a:xfrm>
                <a:off x="2461" y="2078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Rectangle 54"/>
              <p:cNvSpPr>
                <a:spLocks noChangeArrowheads="1"/>
              </p:cNvSpPr>
              <p:nvPr/>
            </p:nvSpPr>
            <p:spPr bwMode="auto">
              <a:xfrm>
                <a:off x="4242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Rectangle 55"/>
              <p:cNvSpPr>
                <a:spLocks noChangeArrowheads="1"/>
              </p:cNvSpPr>
              <p:nvPr/>
            </p:nvSpPr>
            <p:spPr bwMode="auto">
              <a:xfrm>
                <a:off x="5394" y="2078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2" name="Rectangle 56"/>
              <p:cNvSpPr>
                <a:spLocks noChangeArrowheads="1"/>
              </p:cNvSpPr>
              <p:nvPr/>
            </p:nvSpPr>
            <p:spPr bwMode="auto">
              <a:xfrm>
                <a:off x="2461" y="2157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3" name="Rectangle 57"/>
              <p:cNvSpPr>
                <a:spLocks noChangeArrowheads="1"/>
              </p:cNvSpPr>
              <p:nvPr/>
            </p:nvSpPr>
            <p:spPr bwMode="auto">
              <a:xfrm>
                <a:off x="3474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4" name="Rectangle 58"/>
              <p:cNvSpPr>
                <a:spLocks noChangeArrowheads="1"/>
              </p:cNvSpPr>
              <p:nvPr/>
            </p:nvSpPr>
            <p:spPr bwMode="auto">
              <a:xfrm>
                <a:off x="3858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" name="Rectangle 59"/>
              <p:cNvSpPr>
                <a:spLocks noChangeArrowheads="1"/>
              </p:cNvSpPr>
              <p:nvPr/>
            </p:nvSpPr>
            <p:spPr bwMode="auto">
              <a:xfrm>
                <a:off x="4242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" name="Rectangle 60"/>
              <p:cNvSpPr>
                <a:spLocks noChangeArrowheads="1"/>
              </p:cNvSpPr>
              <p:nvPr/>
            </p:nvSpPr>
            <p:spPr bwMode="auto">
              <a:xfrm>
                <a:off x="4626" y="2157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" name="Rectangle 61"/>
              <p:cNvSpPr>
                <a:spLocks noChangeArrowheads="1"/>
              </p:cNvSpPr>
              <p:nvPr/>
            </p:nvSpPr>
            <p:spPr bwMode="auto">
              <a:xfrm>
                <a:off x="5366" y="215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" name="Rectangle 62"/>
              <p:cNvSpPr>
                <a:spLocks noChangeArrowheads="1"/>
              </p:cNvSpPr>
              <p:nvPr/>
            </p:nvSpPr>
            <p:spPr bwMode="auto">
              <a:xfrm>
                <a:off x="2461" y="2236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9" name="Rectangle 63"/>
              <p:cNvSpPr>
                <a:spLocks noChangeArrowheads="1"/>
              </p:cNvSpPr>
              <p:nvPr/>
            </p:nvSpPr>
            <p:spPr bwMode="auto">
              <a:xfrm>
                <a:off x="344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" name="Rectangle 64"/>
              <p:cNvSpPr>
                <a:spLocks noChangeArrowheads="1"/>
              </p:cNvSpPr>
              <p:nvPr/>
            </p:nvSpPr>
            <p:spPr bwMode="auto">
              <a:xfrm>
                <a:off x="3858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" name="Rectangle 65"/>
              <p:cNvSpPr>
                <a:spLocks noChangeArrowheads="1"/>
              </p:cNvSpPr>
              <p:nvPr/>
            </p:nvSpPr>
            <p:spPr bwMode="auto">
              <a:xfrm>
                <a:off x="4214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" name="Rectangle 66"/>
              <p:cNvSpPr>
                <a:spLocks noChangeArrowheads="1"/>
              </p:cNvSpPr>
              <p:nvPr/>
            </p:nvSpPr>
            <p:spPr bwMode="auto">
              <a:xfrm>
                <a:off x="4626" y="2236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" name="Rectangle 67"/>
              <p:cNvSpPr>
                <a:spLocks noChangeArrowheads="1"/>
              </p:cNvSpPr>
              <p:nvPr/>
            </p:nvSpPr>
            <p:spPr bwMode="auto">
              <a:xfrm>
                <a:off x="4982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" name="Rectangle 68"/>
              <p:cNvSpPr>
                <a:spLocks noChangeArrowheads="1"/>
              </p:cNvSpPr>
              <p:nvPr/>
            </p:nvSpPr>
            <p:spPr bwMode="auto">
              <a:xfrm>
                <a:off x="5366" y="2236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" name="Rectangle 69"/>
              <p:cNvSpPr>
                <a:spLocks noChangeArrowheads="1"/>
              </p:cNvSpPr>
              <p:nvPr/>
            </p:nvSpPr>
            <p:spPr bwMode="auto">
              <a:xfrm>
                <a:off x="2461" y="2474"/>
                <a:ext cx="134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Таблица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физических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показателей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потребления</a:t>
                </a:r>
                <a:r>
                  <a:rPr lang="uk-UA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энергии</a:t>
                </a:r>
                <a:endParaRPr lang="uk-UA" altLang="uk-UA" dirty="0"/>
              </a:p>
            </p:txBody>
          </p:sp>
          <p:sp>
            <p:nvSpPr>
              <p:cNvPr id="276" name="Rectangle 70"/>
              <p:cNvSpPr>
                <a:spLocks noChangeArrowheads="1"/>
              </p:cNvSpPr>
              <p:nvPr/>
            </p:nvSpPr>
            <p:spPr bwMode="auto">
              <a:xfrm>
                <a:off x="3151" y="2551"/>
                <a:ext cx="37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Добывающая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промышлен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B)</a:t>
                </a:r>
                <a:endParaRPr lang="uk-UA" altLang="uk-UA" dirty="0"/>
              </a:p>
            </p:txBody>
          </p:sp>
          <p:sp>
            <p:nvSpPr>
              <p:cNvPr id="278" name="Rectangle 72"/>
              <p:cNvSpPr>
                <a:spLocks noChangeArrowheads="1"/>
              </p:cNvSpPr>
              <p:nvPr/>
            </p:nvSpPr>
            <p:spPr bwMode="auto">
              <a:xfrm>
                <a:off x="3546" y="2560"/>
                <a:ext cx="375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Обрабатываю-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щая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промы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шленность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lvl="0">
                  <a:lnSpc>
                    <a:spcPct val="85000"/>
                  </a:lnSpc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C)</a:t>
                </a:r>
                <a:endParaRPr lang="uk-UA" altLang="uk-UA" sz="800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" name="Rectangle 74"/>
              <p:cNvSpPr>
                <a:spLocks noChangeArrowheads="1"/>
              </p:cNvSpPr>
              <p:nvPr/>
            </p:nvSpPr>
            <p:spPr bwMode="auto">
              <a:xfrm>
                <a:off x="3933" y="2551"/>
                <a:ext cx="360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Электро</a:t>
                </a:r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 </a:t>
                </a:r>
                <a:r>
                  <a:rPr lang="uk-UA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энергетика</a:t>
                </a:r>
                <a:endParaRPr lang="uk-UA" altLang="uk-UA" sz="7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lvl="0"/>
                <a:r>
                  <a:rPr lang="uk-UA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(МСОК </a:t>
                </a:r>
                <a:r>
                  <a:rPr lang="en-GB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D)</a:t>
                </a:r>
                <a:endParaRPr lang="uk-UA" altLang="uk-UA" dirty="0"/>
              </a:p>
            </p:txBody>
          </p:sp>
          <p:sp>
            <p:nvSpPr>
              <p:cNvPr id="282" name="Rectangle 76"/>
              <p:cNvSpPr>
                <a:spLocks noChangeArrowheads="1"/>
              </p:cNvSpPr>
              <p:nvPr/>
            </p:nvSpPr>
            <p:spPr bwMode="auto">
              <a:xfrm>
                <a:off x="4318" y="2550"/>
                <a:ext cx="242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altLang="uk-UA" sz="7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Домо</a:t>
                </a: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</a:t>
                </a:r>
                <a:b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</a:b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хозяйства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" name="Rectangle 77"/>
              <p:cNvSpPr>
                <a:spLocks noChangeArrowheads="1"/>
              </p:cNvSpPr>
              <p:nvPr/>
            </p:nvSpPr>
            <p:spPr bwMode="auto">
              <a:xfrm>
                <a:off x="5065" y="2553"/>
                <a:ext cx="36" cy="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" name="Rectangle 78"/>
              <p:cNvSpPr>
                <a:spLocks noChangeArrowheads="1"/>
              </p:cNvSpPr>
              <p:nvPr/>
            </p:nvSpPr>
            <p:spPr bwMode="auto">
              <a:xfrm>
                <a:off x="4698" y="2544"/>
                <a:ext cx="363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t"/>
                <a:r>
                  <a:rPr 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Потоки в окружающую среду</a:t>
                </a:r>
              </a:p>
            </p:txBody>
          </p:sp>
          <p:sp>
            <p:nvSpPr>
              <p:cNvPr id="286" name="Rectangle 80"/>
              <p:cNvSpPr>
                <a:spLocks noChangeArrowheads="1"/>
              </p:cNvSpPr>
              <p:nvPr/>
            </p:nvSpPr>
            <p:spPr bwMode="auto">
              <a:xfrm>
                <a:off x="5087" y="2578"/>
                <a:ext cx="1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altLang="uk-UA" sz="7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" name="Rectangle 81"/>
              <p:cNvSpPr>
                <a:spLocks noChangeArrowheads="1"/>
              </p:cNvSpPr>
              <p:nvPr/>
            </p:nvSpPr>
            <p:spPr bwMode="auto">
              <a:xfrm>
                <a:off x="2461" y="2877"/>
                <a:ext cx="1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Rectangle 82"/>
              <p:cNvSpPr>
                <a:spLocks noChangeArrowheads="1"/>
              </p:cNvSpPr>
              <p:nvPr/>
            </p:nvSpPr>
            <p:spPr bwMode="auto">
              <a:xfrm>
                <a:off x="344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" name="Rectangle 83"/>
              <p:cNvSpPr>
                <a:spLocks noChangeArrowheads="1"/>
              </p:cNvSpPr>
              <p:nvPr/>
            </p:nvSpPr>
            <p:spPr bwMode="auto">
              <a:xfrm>
                <a:off x="5366" y="2877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Rectangle 84"/>
              <p:cNvSpPr>
                <a:spLocks noChangeArrowheads="1"/>
              </p:cNvSpPr>
              <p:nvPr/>
            </p:nvSpPr>
            <p:spPr bwMode="auto">
              <a:xfrm>
                <a:off x="2461" y="2956"/>
                <a:ext cx="2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Солнце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" name="Rectangle 85"/>
              <p:cNvSpPr>
                <a:spLocks noChangeArrowheads="1"/>
              </p:cNvSpPr>
              <p:nvPr/>
            </p:nvSpPr>
            <p:spPr bwMode="auto">
              <a:xfrm>
                <a:off x="4242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" name="Rectangle 86"/>
              <p:cNvSpPr>
                <a:spLocks noChangeArrowheads="1"/>
              </p:cNvSpPr>
              <p:nvPr/>
            </p:nvSpPr>
            <p:spPr bwMode="auto">
              <a:xfrm>
                <a:off x="5394" y="2956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" name="Rectangle 87"/>
              <p:cNvSpPr>
                <a:spLocks noChangeArrowheads="1"/>
              </p:cNvSpPr>
              <p:nvPr/>
            </p:nvSpPr>
            <p:spPr bwMode="auto">
              <a:xfrm>
                <a:off x="2461" y="3115"/>
                <a:ext cx="6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Уголь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Rectangle 88"/>
              <p:cNvSpPr>
                <a:spLocks noChangeArrowheads="1"/>
              </p:cNvSpPr>
              <p:nvPr/>
            </p:nvSpPr>
            <p:spPr bwMode="auto">
              <a:xfrm>
                <a:off x="4214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" name="Rectangle 89"/>
              <p:cNvSpPr>
                <a:spLocks noChangeArrowheads="1"/>
              </p:cNvSpPr>
              <p:nvPr/>
            </p:nvSpPr>
            <p:spPr bwMode="auto">
              <a:xfrm>
                <a:off x="5366" y="3115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" name="Rectangle 90"/>
              <p:cNvSpPr>
                <a:spLocks noChangeArrowheads="1"/>
              </p:cNvSpPr>
              <p:nvPr/>
            </p:nvSpPr>
            <p:spPr bwMode="auto">
              <a:xfrm>
                <a:off x="2461" y="3194"/>
                <a:ext cx="9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Электричество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(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Конечное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использование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spc="-50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7" name="Rectangle 91"/>
              <p:cNvSpPr>
                <a:spLocks noChangeArrowheads="1"/>
              </p:cNvSpPr>
              <p:nvPr/>
            </p:nvSpPr>
            <p:spPr bwMode="auto">
              <a:xfrm>
                <a:off x="3474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" name="Rectangle 92"/>
              <p:cNvSpPr>
                <a:spLocks noChangeArrowheads="1"/>
              </p:cNvSpPr>
              <p:nvPr/>
            </p:nvSpPr>
            <p:spPr bwMode="auto">
              <a:xfrm>
                <a:off x="3858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" name="Rectangle 93"/>
              <p:cNvSpPr>
                <a:spLocks noChangeArrowheads="1"/>
              </p:cNvSpPr>
              <p:nvPr/>
            </p:nvSpPr>
            <p:spPr bwMode="auto">
              <a:xfrm>
                <a:off x="4242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" name="Rectangle 94"/>
              <p:cNvSpPr>
                <a:spLocks noChangeArrowheads="1"/>
              </p:cNvSpPr>
              <p:nvPr/>
            </p:nvSpPr>
            <p:spPr bwMode="auto">
              <a:xfrm>
                <a:off x="4626" y="3194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68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" name="Rectangle 95"/>
              <p:cNvSpPr>
                <a:spLocks noChangeArrowheads="1"/>
              </p:cNvSpPr>
              <p:nvPr/>
            </p:nvSpPr>
            <p:spPr bwMode="auto">
              <a:xfrm>
                <a:off x="5366" y="3194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" name="Rectangle 96"/>
              <p:cNvSpPr>
                <a:spLocks noChangeArrowheads="1"/>
              </p:cNvSpPr>
              <p:nvPr/>
            </p:nvSpPr>
            <p:spPr bwMode="auto">
              <a:xfrm>
                <a:off x="2461" y="3273"/>
                <a:ext cx="72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Тепло (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Конечное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spc="-5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использование</a:t>
                </a:r>
                <a:r>
                  <a:rPr kumimoji="0" lang="uk-UA" altLang="uk-UA" sz="700" b="0" i="0" u="none" strike="noStrike" cap="none" spc="-5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uk-UA" altLang="uk-UA" sz="1800" b="0" i="0" u="none" strike="noStrike" cap="none" spc="-50" normalizeH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3" name="Rectangle 97"/>
              <p:cNvSpPr>
                <a:spLocks noChangeArrowheads="1"/>
              </p:cNvSpPr>
              <p:nvPr/>
            </p:nvSpPr>
            <p:spPr bwMode="auto">
              <a:xfrm>
                <a:off x="3502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" name="Rectangle 98"/>
              <p:cNvSpPr>
                <a:spLocks noChangeArrowheads="1"/>
              </p:cNvSpPr>
              <p:nvPr/>
            </p:nvSpPr>
            <p:spPr bwMode="auto">
              <a:xfrm>
                <a:off x="4270" y="3273"/>
                <a:ext cx="6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" name="Rectangle 99"/>
              <p:cNvSpPr>
                <a:spLocks noChangeArrowheads="1"/>
              </p:cNvSpPr>
              <p:nvPr/>
            </p:nvSpPr>
            <p:spPr bwMode="auto">
              <a:xfrm>
                <a:off x="4626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26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" name="Rectangle 100"/>
              <p:cNvSpPr>
                <a:spLocks noChangeArrowheads="1"/>
              </p:cNvSpPr>
              <p:nvPr/>
            </p:nvSpPr>
            <p:spPr bwMode="auto">
              <a:xfrm>
                <a:off x="5394" y="3273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" name="Rectangle 101"/>
              <p:cNvSpPr>
                <a:spLocks noChangeArrowheads="1"/>
              </p:cNvSpPr>
              <p:nvPr/>
            </p:nvSpPr>
            <p:spPr bwMode="auto">
              <a:xfrm>
                <a:off x="2461" y="3431"/>
                <a:ext cx="2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Добыча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" name="Rectangle 102"/>
              <p:cNvSpPr>
                <a:spLocks noChangeArrowheads="1"/>
              </p:cNvSpPr>
              <p:nvPr/>
            </p:nvSpPr>
            <p:spPr bwMode="auto">
              <a:xfrm>
                <a:off x="5010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" name="Rectangle 103"/>
              <p:cNvSpPr>
                <a:spLocks noChangeArrowheads="1"/>
              </p:cNvSpPr>
              <p:nvPr/>
            </p:nvSpPr>
            <p:spPr bwMode="auto">
              <a:xfrm>
                <a:off x="5394" y="343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" name="Rectangle 104"/>
              <p:cNvSpPr>
                <a:spLocks noChangeArrowheads="1"/>
              </p:cNvSpPr>
              <p:nvPr/>
            </p:nvSpPr>
            <p:spPr bwMode="auto">
              <a:xfrm>
                <a:off x="2461" y="3511"/>
                <a:ext cx="44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Преобразование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" name="Rectangle 105"/>
              <p:cNvSpPr>
                <a:spLocks noChangeArrowheads="1"/>
              </p:cNvSpPr>
              <p:nvPr/>
            </p:nvSpPr>
            <p:spPr bwMode="auto">
              <a:xfrm>
                <a:off x="5010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" name="Rectangle 106"/>
              <p:cNvSpPr>
                <a:spLocks noChangeArrowheads="1"/>
              </p:cNvSpPr>
              <p:nvPr/>
            </p:nvSpPr>
            <p:spPr bwMode="auto">
              <a:xfrm>
                <a:off x="5394" y="3511"/>
                <a:ext cx="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" name="Rectangle 107"/>
              <p:cNvSpPr>
                <a:spLocks noChangeArrowheads="1"/>
              </p:cNvSpPr>
              <p:nvPr/>
            </p:nvSpPr>
            <p:spPr bwMode="auto">
              <a:xfrm>
                <a:off x="2461" y="3590"/>
                <a:ext cx="21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Прочее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" name="Rectangle 108"/>
              <p:cNvSpPr>
                <a:spLocks noChangeArrowheads="1"/>
              </p:cNvSpPr>
              <p:nvPr/>
            </p:nvSpPr>
            <p:spPr bwMode="auto">
              <a:xfrm>
                <a:off x="4982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" name="Rectangle 109"/>
              <p:cNvSpPr>
                <a:spLocks noChangeArrowheads="1"/>
              </p:cNvSpPr>
              <p:nvPr/>
            </p:nvSpPr>
            <p:spPr bwMode="auto">
              <a:xfrm>
                <a:off x="5366" y="3590"/>
                <a:ext cx="1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Rectangle 110"/>
              <p:cNvSpPr>
                <a:spLocks noChangeArrowheads="1"/>
              </p:cNvSpPr>
              <p:nvPr/>
            </p:nvSpPr>
            <p:spPr bwMode="auto">
              <a:xfrm>
                <a:off x="2461" y="3669"/>
                <a:ext cx="13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Всего</a:t>
                </a:r>
                <a:endParaRPr kumimoji="0" lang="uk-UA" alt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7" name="Rectangle 111"/>
              <p:cNvSpPr>
                <a:spLocks noChangeArrowheads="1"/>
              </p:cNvSpPr>
              <p:nvPr/>
            </p:nvSpPr>
            <p:spPr bwMode="auto">
              <a:xfrm>
                <a:off x="344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172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Rectangle 112"/>
              <p:cNvSpPr>
                <a:spLocks noChangeArrowheads="1"/>
              </p:cNvSpPr>
              <p:nvPr/>
            </p:nvSpPr>
            <p:spPr bwMode="auto">
              <a:xfrm>
                <a:off x="3858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" name="Rectangle 113"/>
              <p:cNvSpPr>
                <a:spLocks noChangeArrowheads="1"/>
              </p:cNvSpPr>
              <p:nvPr/>
            </p:nvSpPr>
            <p:spPr bwMode="auto">
              <a:xfrm>
                <a:off x="4214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" name="Rectangle 114"/>
              <p:cNvSpPr>
                <a:spLocks noChangeArrowheads="1"/>
              </p:cNvSpPr>
              <p:nvPr/>
            </p:nvSpPr>
            <p:spPr bwMode="auto">
              <a:xfrm>
                <a:off x="4626" y="3669"/>
                <a:ext cx="9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94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" name="Rectangle 115"/>
              <p:cNvSpPr>
                <a:spLocks noChangeArrowheads="1"/>
              </p:cNvSpPr>
              <p:nvPr/>
            </p:nvSpPr>
            <p:spPr bwMode="auto">
              <a:xfrm>
                <a:off x="4982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Rectangle 116"/>
              <p:cNvSpPr>
                <a:spLocks noChangeArrowheads="1"/>
              </p:cNvSpPr>
              <p:nvPr/>
            </p:nvSpPr>
            <p:spPr bwMode="auto">
              <a:xfrm>
                <a:off x="5366" y="3669"/>
                <a:ext cx="13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730</a:t>
                </a:r>
                <a:endParaRPr kumimoji="0" lang="uk-UA" altLang="uk-UA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" name="Rectangle 117"/>
              <p:cNvSpPr>
                <a:spLocks noChangeArrowheads="1"/>
              </p:cNvSpPr>
              <p:nvPr/>
            </p:nvSpPr>
            <p:spPr bwMode="auto">
              <a:xfrm>
                <a:off x="2461" y="3352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altLang="uk-UA" sz="7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Остаточная 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" name="Rectangle 118"/>
              <p:cNvSpPr>
                <a:spLocks noChangeArrowheads="1"/>
              </p:cNvSpPr>
              <p:nvPr/>
            </p:nvSpPr>
            <p:spPr bwMode="auto">
              <a:xfrm>
                <a:off x="2461" y="1365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" name="Rectangle 119"/>
              <p:cNvSpPr>
                <a:spLocks noChangeArrowheads="1"/>
              </p:cNvSpPr>
              <p:nvPr/>
            </p:nvSpPr>
            <p:spPr bwMode="auto">
              <a:xfrm>
                <a:off x="2461" y="1603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" name="Rectangle 120"/>
              <p:cNvSpPr>
                <a:spLocks noChangeArrowheads="1"/>
              </p:cNvSpPr>
              <p:nvPr/>
            </p:nvSpPr>
            <p:spPr bwMode="auto">
              <a:xfrm>
                <a:off x="2461" y="1920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7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Остаточ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ная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" name="Rectangle 121"/>
              <p:cNvSpPr>
                <a:spLocks noChangeArrowheads="1"/>
              </p:cNvSpPr>
              <p:nvPr/>
            </p:nvSpPr>
            <p:spPr bwMode="auto">
              <a:xfrm>
                <a:off x="2461" y="2798"/>
                <a:ext cx="7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Энергия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из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природных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ресурсов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" name="Rectangle 122"/>
              <p:cNvSpPr>
                <a:spLocks noChangeArrowheads="1"/>
              </p:cNvSpPr>
              <p:nvPr/>
            </p:nvSpPr>
            <p:spPr bwMode="auto">
              <a:xfrm>
                <a:off x="2461" y="3036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Энергетические</a:t>
                </a:r>
                <a:r>
                  <a:rPr kumimoji="0" lang="uk-UA" altLang="uk-UA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uk-UA" altLang="uk-UA" sz="7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продукты</a:t>
                </a: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" name="Line 123"/>
              <p:cNvSpPr>
                <a:spLocks noChangeShapeType="1"/>
              </p:cNvSpPr>
              <p:nvPr/>
            </p:nvSpPr>
            <p:spPr bwMode="auto">
              <a:xfrm>
                <a:off x="244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0" name="Rectangle 124"/>
              <p:cNvSpPr>
                <a:spLocks noChangeArrowheads="1"/>
              </p:cNvSpPr>
              <p:nvPr/>
            </p:nvSpPr>
            <p:spPr bwMode="auto">
              <a:xfrm>
                <a:off x="244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1" name="Line 125"/>
              <p:cNvSpPr>
                <a:spLocks noChangeShapeType="1"/>
              </p:cNvSpPr>
              <p:nvPr/>
            </p:nvSpPr>
            <p:spPr bwMode="auto">
              <a:xfrm>
                <a:off x="3154" y="1033"/>
                <a:ext cx="0" cy="4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2" name="Rectangle 126"/>
              <p:cNvSpPr>
                <a:spLocks noChangeArrowheads="1"/>
              </p:cNvSpPr>
              <p:nvPr/>
            </p:nvSpPr>
            <p:spPr bwMode="auto">
              <a:xfrm>
                <a:off x="3154" y="1033"/>
                <a:ext cx="3" cy="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3" name="Line 127"/>
              <p:cNvSpPr>
                <a:spLocks noChangeShapeType="1"/>
              </p:cNvSpPr>
              <p:nvPr/>
            </p:nvSpPr>
            <p:spPr bwMode="auto">
              <a:xfrm>
                <a:off x="353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4" name="Rectangle 128"/>
              <p:cNvSpPr>
                <a:spLocks noChangeArrowheads="1"/>
              </p:cNvSpPr>
              <p:nvPr/>
            </p:nvSpPr>
            <p:spPr bwMode="auto">
              <a:xfrm>
                <a:off x="353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5" name="Line 129"/>
              <p:cNvSpPr>
                <a:spLocks noChangeShapeType="1"/>
              </p:cNvSpPr>
              <p:nvPr/>
            </p:nvSpPr>
            <p:spPr bwMode="auto">
              <a:xfrm>
                <a:off x="3921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6" name="Rectangle 130"/>
              <p:cNvSpPr>
                <a:spLocks noChangeArrowheads="1"/>
              </p:cNvSpPr>
              <p:nvPr/>
            </p:nvSpPr>
            <p:spPr bwMode="auto">
              <a:xfrm>
                <a:off x="3921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7" name="Line 131"/>
              <p:cNvSpPr>
                <a:spLocks noChangeShapeType="1"/>
              </p:cNvSpPr>
              <p:nvPr/>
            </p:nvSpPr>
            <p:spPr bwMode="auto">
              <a:xfrm>
                <a:off x="4305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" name="Rectangle 132"/>
              <p:cNvSpPr>
                <a:spLocks noChangeArrowheads="1"/>
              </p:cNvSpPr>
              <p:nvPr/>
            </p:nvSpPr>
            <p:spPr bwMode="auto">
              <a:xfrm>
                <a:off x="4305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9" name="Line 133"/>
              <p:cNvSpPr>
                <a:spLocks noChangeShapeType="1"/>
              </p:cNvSpPr>
              <p:nvPr/>
            </p:nvSpPr>
            <p:spPr bwMode="auto">
              <a:xfrm>
                <a:off x="4689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0" name="Rectangle 134"/>
              <p:cNvSpPr>
                <a:spLocks noChangeArrowheads="1"/>
              </p:cNvSpPr>
              <p:nvPr/>
            </p:nvSpPr>
            <p:spPr bwMode="auto">
              <a:xfrm>
                <a:off x="4689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1" name="Line 135"/>
              <p:cNvSpPr>
                <a:spLocks noChangeShapeType="1"/>
              </p:cNvSpPr>
              <p:nvPr/>
            </p:nvSpPr>
            <p:spPr bwMode="auto">
              <a:xfrm>
                <a:off x="5073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2" name="Rectangle 136"/>
              <p:cNvSpPr>
                <a:spLocks noChangeArrowheads="1"/>
              </p:cNvSpPr>
              <p:nvPr/>
            </p:nvSpPr>
            <p:spPr bwMode="auto">
              <a:xfrm>
                <a:off x="5073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3" name="Rectangle 137"/>
              <p:cNvSpPr>
                <a:spLocks noChangeArrowheads="1"/>
              </p:cNvSpPr>
              <p:nvPr/>
            </p:nvSpPr>
            <p:spPr bwMode="auto">
              <a:xfrm>
                <a:off x="2453" y="1112"/>
                <a:ext cx="3008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4" name="Line 138"/>
              <p:cNvSpPr>
                <a:spLocks noChangeShapeType="1"/>
              </p:cNvSpPr>
              <p:nvPr/>
            </p:nvSpPr>
            <p:spPr bwMode="auto">
              <a:xfrm>
                <a:off x="5457" y="1033"/>
                <a:ext cx="0" cy="79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5" name="Rectangle 139"/>
              <p:cNvSpPr>
                <a:spLocks noChangeArrowheads="1"/>
              </p:cNvSpPr>
              <p:nvPr/>
            </p:nvSpPr>
            <p:spPr bwMode="auto">
              <a:xfrm>
                <a:off x="5457" y="1033"/>
                <a:ext cx="4" cy="79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6" name="Rectangle 140"/>
              <p:cNvSpPr>
                <a:spLocks noChangeArrowheads="1"/>
              </p:cNvSpPr>
              <p:nvPr/>
            </p:nvSpPr>
            <p:spPr bwMode="auto">
              <a:xfrm>
                <a:off x="2445" y="1112"/>
                <a:ext cx="8" cy="24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7" name="Rectangle 141"/>
              <p:cNvSpPr>
                <a:spLocks noChangeArrowheads="1"/>
              </p:cNvSpPr>
              <p:nvPr/>
            </p:nvSpPr>
            <p:spPr bwMode="auto">
              <a:xfrm>
                <a:off x="2453" y="1354"/>
                <a:ext cx="300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8" name="Rectangle 142"/>
              <p:cNvSpPr>
                <a:spLocks noChangeArrowheads="1"/>
              </p:cNvSpPr>
              <p:nvPr/>
            </p:nvSpPr>
            <p:spPr bwMode="auto">
              <a:xfrm>
                <a:off x="5453" y="1120"/>
                <a:ext cx="8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49" name="Line 143"/>
              <p:cNvSpPr>
                <a:spLocks noChangeShapeType="1"/>
              </p:cNvSpPr>
              <p:nvPr/>
            </p:nvSpPr>
            <p:spPr bwMode="auto">
              <a:xfrm>
                <a:off x="3154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0" name="Rectangle 144"/>
              <p:cNvSpPr>
                <a:spLocks noChangeArrowheads="1"/>
              </p:cNvSpPr>
              <p:nvPr/>
            </p:nvSpPr>
            <p:spPr bwMode="auto">
              <a:xfrm>
                <a:off x="3154" y="1120"/>
                <a:ext cx="3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1" name="Line 145"/>
              <p:cNvSpPr>
                <a:spLocks noChangeShapeType="1"/>
              </p:cNvSpPr>
              <p:nvPr/>
            </p:nvSpPr>
            <p:spPr bwMode="auto">
              <a:xfrm>
                <a:off x="3537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2" name="Rectangle 146"/>
              <p:cNvSpPr>
                <a:spLocks noChangeArrowheads="1"/>
              </p:cNvSpPr>
              <p:nvPr/>
            </p:nvSpPr>
            <p:spPr bwMode="auto">
              <a:xfrm>
                <a:off x="3537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3" name="Line 147"/>
              <p:cNvSpPr>
                <a:spLocks noChangeShapeType="1"/>
              </p:cNvSpPr>
              <p:nvPr/>
            </p:nvSpPr>
            <p:spPr bwMode="auto">
              <a:xfrm>
                <a:off x="3921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4" name="Rectangle 148"/>
              <p:cNvSpPr>
                <a:spLocks noChangeArrowheads="1"/>
              </p:cNvSpPr>
              <p:nvPr/>
            </p:nvSpPr>
            <p:spPr bwMode="auto">
              <a:xfrm>
                <a:off x="3921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5" name="Line 149"/>
              <p:cNvSpPr>
                <a:spLocks noChangeShapeType="1"/>
              </p:cNvSpPr>
              <p:nvPr/>
            </p:nvSpPr>
            <p:spPr bwMode="auto">
              <a:xfrm>
                <a:off x="4305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6" name="Rectangle 150"/>
              <p:cNvSpPr>
                <a:spLocks noChangeArrowheads="1"/>
              </p:cNvSpPr>
              <p:nvPr/>
            </p:nvSpPr>
            <p:spPr bwMode="auto">
              <a:xfrm>
                <a:off x="4305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7" name="Line 151"/>
              <p:cNvSpPr>
                <a:spLocks noChangeShapeType="1"/>
              </p:cNvSpPr>
              <p:nvPr/>
            </p:nvSpPr>
            <p:spPr bwMode="auto">
              <a:xfrm>
                <a:off x="4689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8" name="Rectangle 152"/>
              <p:cNvSpPr>
                <a:spLocks noChangeArrowheads="1"/>
              </p:cNvSpPr>
              <p:nvPr/>
            </p:nvSpPr>
            <p:spPr bwMode="auto">
              <a:xfrm>
                <a:off x="4689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59" name="Line 153"/>
              <p:cNvSpPr>
                <a:spLocks noChangeShapeType="1"/>
              </p:cNvSpPr>
              <p:nvPr/>
            </p:nvSpPr>
            <p:spPr bwMode="auto">
              <a:xfrm>
                <a:off x="5073" y="1120"/>
                <a:ext cx="0" cy="2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0" name="Rectangle 154"/>
              <p:cNvSpPr>
                <a:spLocks noChangeArrowheads="1"/>
              </p:cNvSpPr>
              <p:nvPr/>
            </p:nvSpPr>
            <p:spPr bwMode="auto">
              <a:xfrm>
                <a:off x="5073" y="1120"/>
                <a:ext cx="4" cy="23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1" name="Line 155"/>
              <p:cNvSpPr>
                <a:spLocks noChangeShapeType="1"/>
              </p:cNvSpPr>
              <p:nvPr/>
            </p:nvSpPr>
            <p:spPr bwMode="auto">
              <a:xfrm>
                <a:off x="2453" y="1437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2" name="Rectangle 156"/>
              <p:cNvSpPr>
                <a:spLocks noChangeArrowheads="1"/>
              </p:cNvSpPr>
              <p:nvPr/>
            </p:nvSpPr>
            <p:spPr bwMode="auto">
              <a:xfrm>
                <a:off x="2453" y="1437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3" name="Line 157"/>
              <p:cNvSpPr>
                <a:spLocks noChangeShapeType="1"/>
              </p:cNvSpPr>
              <p:nvPr/>
            </p:nvSpPr>
            <p:spPr bwMode="auto">
              <a:xfrm>
                <a:off x="2453" y="1516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4" name="Rectangle 158"/>
              <p:cNvSpPr>
                <a:spLocks noChangeArrowheads="1"/>
              </p:cNvSpPr>
              <p:nvPr/>
            </p:nvSpPr>
            <p:spPr bwMode="auto">
              <a:xfrm>
                <a:off x="2453" y="1516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5" name="Line 159"/>
              <p:cNvSpPr>
                <a:spLocks noChangeShapeType="1"/>
              </p:cNvSpPr>
              <p:nvPr/>
            </p:nvSpPr>
            <p:spPr bwMode="auto">
              <a:xfrm>
                <a:off x="2453" y="1595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6" name="Rectangle 160"/>
              <p:cNvSpPr>
                <a:spLocks noChangeArrowheads="1"/>
              </p:cNvSpPr>
              <p:nvPr/>
            </p:nvSpPr>
            <p:spPr bwMode="auto">
              <a:xfrm>
                <a:off x="2453" y="1595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7" name="Line 161"/>
              <p:cNvSpPr>
                <a:spLocks noChangeShapeType="1"/>
              </p:cNvSpPr>
              <p:nvPr/>
            </p:nvSpPr>
            <p:spPr bwMode="auto">
              <a:xfrm>
                <a:off x="3154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8" name="Rectangle 162"/>
              <p:cNvSpPr>
                <a:spLocks noChangeArrowheads="1"/>
              </p:cNvSpPr>
              <p:nvPr/>
            </p:nvSpPr>
            <p:spPr bwMode="auto">
              <a:xfrm>
                <a:off x="3154" y="1441"/>
                <a:ext cx="3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69" name="Line 163"/>
              <p:cNvSpPr>
                <a:spLocks noChangeShapeType="1"/>
              </p:cNvSpPr>
              <p:nvPr/>
            </p:nvSpPr>
            <p:spPr bwMode="auto">
              <a:xfrm>
                <a:off x="3537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0" name="Rectangle 164"/>
              <p:cNvSpPr>
                <a:spLocks noChangeArrowheads="1"/>
              </p:cNvSpPr>
              <p:nvPr/>
            </p:nvSpPr>
            <p:spPr bwMode="auto">
              <a:xfrm>
                <a:off x="3537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1" name="Line 165"/>
              <p:cNvSpPr>
                <a:spLocks noChangeShapeType="1"/>
              </p:cNvSpPr>
              <p:nvPr/>
            </p:nvSpPr>
            <p:spPr bwMode="auto">
              <a:xfrm>
                <a:off x="3921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2" name="Rectangle 166"/>
              <p:cNvSpPr>
                <a:spLocks noChangeArrowheads="1"/>
              </p:cNvSpPr>
              <p:nvPr/>
            </p:nvSpPr>
            <p:spPr bwMode="auto">
              <a:xfrm>
                <a:off x="3921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3" name="Line 167"/>
              <p:cNvSpPr>
                <a:spLocks noChangeShapeType="1"/>
              </p:cNvSpPr>
              <p:nvPr/>
            </p:nvSpPr>
            <p:spPr bwMode="auto">
              <a:xfrm>
                <a:off x="4305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4" name="Rectangle 168"/>
              <p:cNvSpPr>
                <a:spLocks noChangeArrowheads="1"/>
              </p:cNvSpPr>
              <p:nvPr/>
            </p:nvSpPr>
            <p:spPr bwMode="auto">
              <a:xfrm>
                <a:off x="4305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5" name="Line 169"/>
              <p:cNvSpPr>
                <a:spLocks noChangeShapeType="1"/>
              </p:cNvSpPr>
              <p:nvPr/>
            </p:nvSpPr>
            <p:spPr bwMode="auto">
              <a:xfrm>
                <a:off x="4689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6" name="Rectangle 170"/>
              <p:cNvSpPr>
                <a:spLocks noChangeArrowheads="1"/>
              </p:cNvSpPr>
              <p:nvPr/>
            </p:nvSpPr>
            <p:spPr bwMode="auto">
              <a:xfrm>
                <a:off x="4689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7" name="Line 171"/>
              <p:cNvSpPr>
                <a:spLocks noChangeShapeType="1"/>
              </p:cNvSpPr>
              <p:nvPr/>
            </p:nvSpPr>
            <p:spPr bwMode="auto">
              <a:xfrm>
                <a:off x="5073" y="1441"/>
                <a:ext cx="0" cy="1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8" name="Rectangle 172"/>
              <p:cNvSpPr>
                <a:spLocks noChangeArrowheads="1"/>
              </p:cNvSpPr>
              <p:nvPr/>
            </p:nvSpPr>
            <p:spPr bwMode="auto">
              <a:xfrm>
                <a:off x="5073" y="1441"/>
                <a:ext cx="4" cy="1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79" name="Line 173"/>
              <p:cNvSpPr>
                <a:spLocks noChangeShapeType="1"/>
              </p:cNvSpPr>
              <p:nvPr/>
            </p:nvSpPr>
            <p:spPr bwMode="auto">
              <a:xfrm>
                <a:off x="2453" y="1674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0" name="Rectangle 174"/>
              <p:cNvSpPr>
                <a:spLocks noChangeArrowheads="1"/>
              </p:cNvSpPr>
              <p:nvPr/>
            </p:nvSpPr>
            <p:spPr bwMode="auto">
              <a:xfrm>
                <a:off x="2453" y="1674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1" name="Line 175"/>
              <p:cNvSpPr>
                <a:spLocks noChangeShapeType="1"/>
              </p:cNvSpPr>
              <p:nvPr/>
            </p:nvSpPr>
            <p:spPr bwMode="auto">
              <a:xfrm>
                <a:off x="2453" y="1753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2" name="Rectangle 176"/>
              <p:cNvSpPr>
                <a:spLocks noChangeArrowheads="1"/>
              </p:cNvSpPr>
              <p:nvPr/>
            </p:nvSpPr>
            <p:spPr bwMode="auto">
              <a:xfrm>
                <a:off x="2453" y="1753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3" name="Line 177"/>
              <p:cNvSpPr>
                <a:spLocks noChangeShapeType="1"/>
              </p:cNvSpPr>
              <p:nvPr/>
            </p:nvSpPr>
            <p:spPr bwMode="auto">
              <a:xfrm>
                <a:off x="2453" y="183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4" name="Rectangle 178"/>
              <p:cNvSpPr>
                <a:spLocks noChangeArrowheads="1"/>
              </p:cNvSpPr>
              <p:nvPr/>
            </p:nvSpPr>
            <p:spPr bwMode="auto">
              <a:xfrm>
                <a:off x="2453" y="183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5" name="Line 179"/>
              <p:cNvSpPr>
                <a:spLocks noChangeShapeType="1"/>
              </p:cNvSpPr>
              <p:nvPr/>
            </p:nvSpPr>
            <p:spPr bwMode="auto">
              <a:xfrm>
                <a:off x="2453" y="1912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6" name="Rectangle 180"/>
              <p:cNvSpPr>
                <a:spLocks noChangeArrowheads="1"/>
              </p:cNvSpPr>
              <p:nvPr/>
            </p:nvSpPr>
            <p:spPr bwMode="auto">
              <a:xfrm>
                <a:off x="2453" y="1912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7" name="Line 181"/>
              <p:cNvSpPr>
                <a:spLocks noChangeShapeType="1"/>
              </p:cNvSpPr>
              <p:nvPr/>
            </p:nvSpPr>
            <p:spPr bwMode="auto">
              <a:xfrm>
                <a:off x="3154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8" name="Rectangle 182"/>
              <p:cNvSpPr>
                <a:spLocks noChangeArrowheads="1"/>
              </p:cNvSpPr>
              <p:nvPr/>
            </p:nvSpPr>
            <p:spPr bwMode="auto">
              <a:xfrm>
                <a:off x="3154" y="1678"/>
                <a:ext cx="3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89" name="Line 183"/>
              <p:cNvSpPr>
                <a:spLocks noChangeShapeType="1"/>
              </p:cNvSpPr>
              <p:nvPr/>
            </p:nvSpPr>
            <p:spPr bwMode="auto">
              <a:xfrm>
                <a:off x="3537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0" name="Rectangle 184"/>
              <p:cNvSpPr>
                <a:spLocks noChangeArrowheads="1"/>
              </p:cNvSpPr>
              <p:nvPr/>
            </p:nvSpPr>
            <p:spPr bwMode="auto">
              <a:xfrm>
                <a:off x="3537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1" name="Line 185"/>
              <p:cNvSpPr>
                <a:spLocks noChangeShapeType="1"/>
              </p:cNvSpPr>
              <p:nvPr/>
            </p:nvSpPr>
            <p:spPr bwMode="auto">
              <a:xfrm>
                <a:off x="3921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2" name="Rectangle 186"/>
              <p:cNvSpPr>
                <a:spLocks noChangeArrowheads="1"/>
              </p:cNvSpPr>
              <p:nvPr/>
            </p:nvSpPr>
            <p:spPr bwMode="auto">
              <a:xfrm>
                <a:off x="3921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3" name="Line 187"/>
              <p:cNvSpPr>
                <a:spLocks noChangeShapeType="1"/>
              </p:cNvSpPr>
              <p:nvPr/>
            </p:nvSpPr>
            <p:spPr bwMode="auto">
              <a:xfrm>
                <a:off x="4305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4" name="Rectangle 188"/>
              <p:cNvSpPr>
                <a:spLocks noChangeArrowheads="1"/>
              </p:cNvSpPr>
              <p:nvPr/>
            </p:nvSpPr>
            <p:spPr bwMode="auto">
              <a:xfrm>
                <a:off x="4305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5" name="Line 189"/>
              <p:cNvSpPr>
                <a:spLocks noChangeShapeType="1"/>
              </p:cNvSpPr>
              <p:nvPr/>
            </p:nvSpPr>
            <p:spPr bwMode="auto">
              <a:xfrm>
                <a:off x="4689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6" name="Rectangle 190"/>
              <p:cNvSpPr>
                <a:spLocks noChangeArrowheads="1"/>
              </p:cNvSpPr>
              <p:nvPr/>
            </p:nvSpPr>
            <p:spPr bwMode="auto">
              <a:xfrm>
                <a:off x="4689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7" name="Line 191"/>
              <p:cNvSpPr>
                <a:spLocks noChangeShapeType="1"/>
              </p:cNvSpPr>
              <p:nvPr/>
            </p:nvSpPr>
            <p:spPr bwMode="auto">
              <a:xfrm>
                <a:off x="5073" y="1678"/>
                <a:ext cx="0" cy="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8" name="Rectangle 192"/>
              <p:cNvSpPr>
                <a:spLocks noChangeArrowheads="1"/>
              </p:cNvSpPr>
              <p:nvPr/>
            </p:nvSpPr>
            <p:spPr bwMode="auto">
              <a:xfrm>
                <a:off x="5073" y="1678"/>
                <a:ext cx="4" cy="2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99" name="Line 193"/>
              <p:cNvSpPr>
                <a:spLocks noChangeShapeType="1"/>
              </p:cNvSpPr>
              <p:nvPr/>
            </p:nvSpPr>
            <p:spPr bwMode="auto">
              <a:xfrm>
                <a:off x="2453" y="1991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0" name="Rectangle 194"/>
              <p:cNvSpPr>
                <a:spLocks noChangeArrowheads="1"/>
              </p:cNvSpPr>
              <p:nvPr/>
            </p:nvSpPr>
            <p:spPr bwMode="auto">
              <a:xfrm>
                <a:off x="2453" y="1991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1" name="Line 195"/>
              <p:cNvSpPr>
                <a:spLocks noChangeShapeType="1"/>
              </p:cNvSpPr>
              <p:nvPr/>
            </p:nvSpPr>
            <p:spPr bwMode="auto">
              <a:xfrm>
                <a:off x="2453" y="2070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2" name="Rectangle 196"/>
              <p:cNvSpPr>
                <a:spLocks noChangeArrowheads="1"/>
              </p:cNvSpPr>
              <p:nvPr/>
            </p:nvSpPr>
            <p:spPr bwMode="auto">
              <a:xfrm>
                <a:off x="2453" y="2070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3" name="Line 197"/>
              <p:cNvSpPr>
                <a:spLocks noChangeShapeType="1"/>
              </p:cNvSpPr>
              <p:nvPr/>
            </p:nvSpPr>
            <p:spPr bwMode="auto">
              <a:xfrm>
                <a:off x="2453" y="2149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4" name="Rectangle 198"/>
              <p:cNvSpPr>
                <a:spLocks noChangeArrowheads="1"/>
              </p:cNvSpPr>
              <p:nvPr/>
            </p:nvSpPr>
            <p:spPr bwMode="auto">
              <a:xfrm>
                <a:off x="2453" y="2149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5" name="Line 199"/>
              <p:cNvSpPr>
                <a:spLocks noChangeShapeType="1"/>
              </p:cNvSpPr>
              <p:nvPr/>
            </p:nvSpPr>
            <p:spPr bwMode="auto">
              <a:xfrm>
                <a:off x="2453" y="2228"/>
                <a:ext cx="30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6" name="Rectangle 200"/>
              <p:cNvSpPr>
                <a:spLocks noChangeArrowheads="1"/>
              </p:cNvSpPr>
              <p:nvPr/>
            </p:nvSpPr>
            <p:spPr bwMode="auto">
              <a:xfrm>
                <a:off x="2453" y="2228"/>
                <a:ext cx="30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7" name="Line 201"/>
              <p:cNvSpPr>
                <a:spLocks noChangeShapeType="1"/>
              </p:cNvSpPr>
              <p:nvPr/>
            </p:nvSpPr>
            <p:spPr bwMode="auto">
              <a:xfrm>
                <a:off x="2449" y="1361"/>
                <a:ext cx="0" cy="9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8" name="Rectangle 202"/>
              <p:cNvSpPr>
                <a:spLocks noChangeArrowheads="1"/>
              </p:cNvSpPr>
              <p:nvPr/>
            </p:nvSpPr>
            <p:spPr bwMode="auto">
              <a:xfrm>
                <a:off x="2449" y="1361"/>
                <a:ext cx="4" cy="9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09" name="Line 203"/>
              <p:cNvSpPr>
                <a:spLocks noChangeShapeType="1"/>
              </p:cNvSpPr>
              <p:nvPr/>
            </p:nvSpPr>
            <p:spPr bwMode="auto">
              <a:xfrm>
                <a:off x="3154" y="1995"/>
                <a:ext cx="0" cy="3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410" name="Rectangle 204"/>
              <p:cNvSpPr>
                <a:spLocks noChangeArrowheads="1"/>
              </p:cNvSpPr>
              <p:nvPr/>
            </p:nvSpPr>
            <p:spPr bwMode="auto">
              <a:xfrm>
                <a:off x="3154" y="1995"/>
                <a:ext cx="3" cy="3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sp>
          <p:nvSpPr>
            <p:cNvPr id="8" name="Line 206"/>
            <p:cNvSpPr>
              <a:spLocks noChangeShapeType="1"/>
            </p:cNvSpPr>
            <p:nvPr/>
          </p:nvSpPr>
          <p:spPr bwMode="auto">
            <a:xfrm>
              <a:off x="3537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Rectangle 207"/>
            <p:cNvSpPr>
              <a:spLocks noChangeArrowheads="1"/>
            </p:cNvSpPr>
            <p:nvPr/>
          </p:nvSpPr>
          <p:spPr bwMode="auto">
            <a:xfrm>
              <a:off x="3537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Line 208"/>
            <p:cNvSpPr>
              <a:spLocks noChangeShapeType="1"/>
            </p:cNvSpPr>
            <p:nvPr/>
          </p:nvSpPr>
          <p:spPr bwMode="auto">
            <a:xfrm>
              <a:off x="3921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Rectangle 209"/>
            <p:cNvSpPr>
              <a:spLocks noChangeArrowheads="1"/>
            </p:cNvSpPr>
            <p:nvPr/>
          </p:nvSpPr>
          <p:spPr bwMode="auto">
            <a:xfrm>
              <a:off x="3921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210"/>
            <p:cNvSpPr>
              <a:spLocks noChangeShapeType="1"/>
            </p:cNvSpPr>
            <p:nvPr/>
          </p:nvSpPr>
          <p:spPr bwMode="auto">
            <a:xfrm>
              <a:off x="4305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Rectangle 211"/>
            <p:cNvSpPr>
              <a:spLocks noChangeArrowheads="1"/>
            </p:cNvSpPr>
            <p:nvPr/>
          </p:nvSpPr>
          <p:spPr bwMode="auto">
            <a:xfrm>
              <a:off x="4305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Line 212"/>
            <p:cNvSpPr>
              <a:spLocks noChangeShapeType="1"/>
            </p:cNvSpPr>
            <p:nvPr/>
          </p:nvSpPr>
          <p:spPr bwMode="auto">
            <a:xfrm>
              <a:off x="4689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Rectangle 213"/>
            <p:cNvSpPr>
              <a:spLocks noChangeArrowheads="1"/>
            </p:cNvSpPr>
            <p:nvPr/>
          </p:nvSpPr>
          <p:spPr bwMode="auto">
            <a:xfrm>
              <a:off x="4689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Line 214"/>
            <p:cNvSpPr>
              <a:spLocks noChangeShapeType="1"/>
            </p:cNvSpPr>
            <p:nvPr/>
          </p:nvSpPr>
          <p:spPr bwMode="auto">
            <a:xfrm>
              <a:off x="5073" y="1995"/>
              <a:ext cx="0" cy="3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Rectangle 215"/>
            <p:cNvSpPr>
              <a:spLocks noChangeArrowheads="1"/>
            </p:cNvSpPr>
            <p:nvPr/>
          </p:nvSpPr>
          <p:spPr bwMode="auto">
            <a:xfrm>
              <a:off x="5073" y="1995"/>
              <a:ext cx="4" cy="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Line 216"/>
            <p:cNvSpPr>
              <a:spLocks noChangeShapeType="1"/>
            </p:cNvSpPr>
            <p:nvPr/>
          </p:nvSpPr>
          <p:spPr bwMode="auto">
            <a:xfrm>
              <a:off x="2453" y="23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Rectangle 217"/>
            <p:cNvSpPr>
              <a:spLocks noChangeArrowheads="1"/>
            </p:cNvSpPr>
            <p:nvPr/>
          </p:nvSpPr>
          <p:spPr bwMode="auto">
            <a:xfrm>
              <a:off x="2453" y="23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Line 218"/>
            <p:cNvSpPr>
              <a:spLocks noChangeShapeType="1"/>
            </p:cNvSpPr>
            <p:nvPr/>
          </p:nvSpPr>
          <p:spPr bwMode="auto">
            <a:xfrm>
              <a:off x="5457" y="1361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Rectangle 219"/>
            <p:cNvSpPr>
              <a:spLocks noChangeArrowheads="1"/>
            </p:cNvSpPr>
            <p:nvPr/>
          </p:nvSpPr>
          <p:spPr bwMode="auto">
            <a:xfrm>
              <a:off x="5457" y="1361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Line 220"/>
            <p:cNvSpPr>
              <a:spLocks noChangeShapeType="1"/>
            </p:cNvSpPr>
            <p:nvPr/>
          </p:nvSpPr>
          <p:spPr bwMode="auto">
            <a:xfrm>
              <a:off x="244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Rectangle 221"/>
            <p:cNvSpPr>
              <a:spLocks noChangeArrowheads="1"/>
            </p:cNvSpPr>
            <p:nvPr/>
          </p:nvSpPr>
          <p:spPr bwMode="auto">
            <a:xfrm>
              <a:off x="244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Line 222"/>
            <p:cNvSpPr>
              <a:spLocks noChangeShapeType="1"/>
            </p:cNvSpPr>
            <p:nvPr/>
          </p:nvSpPr>
          <p:spPr bwMode="auto">
            <a:xfrm>
              <a:off x="3154" y="2311"/>
              <a:ext cx="0" cy="159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Rectangle 223"/>
            <p:cNvSpPr>
              <a:spLocks noChangeArrowheads="1"/>
            </p:cNvSpPr>
            <p:nvPr/>
          </p:nvSpPr>
          <p:spPr bwMode="auto">
            <a:xfrm>
              <a:off x="3154" y="2311"/>
              <a:ext cx="3" cy="159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Line 224"/>
            <p:cNvSpPr>
              <a:spLocks noChangeShapeType="1"/>
            </p:cNvSpPr>
            <p:nvPr/>
          </p:nvSpPr>
          <p:spPr bwMode="auto">
            <a:xfrm>
              <a:off x="353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Rectangle 225"/>
            <p:cNvSpPr>
              <a:spLocks noChangeArrowheads="1"/>
            </p:cNvSpPr>
            <p:nvPr/>
          </p:nvSpPr>
          <p:spPr bwMode="auto">
            <a:xfrm>
              <a:off x="353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Line 226"/>
            <p:cNvSpPr>
              <a:spLocks noChangeShapeType="1"/>
            </p:cNvSpPr>
            <p:nvPr/>
          </p:nvSpPr>
          <p:spPr bwMode="auto">
            <a:xfrm>
              <a:off x="3921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Rectangle 227"/>
            <p:cNvSpPr>
              <a:spLocks noChangeArrowheads="1"/>
            </p:cNvSpPr>
            <p:nvPr/>
          </p:nvSpPr>
          <p:spPr bwMode="auto">
            <a:xfrm>
              <a:off x="3921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Line 228"/>
            <p:cNvSpPr>
              <a:spLocks noChangeShapeType="1"/>
            </p:cNvSpPr>
            <p:nvPr/>
          </p:nvSpPr>
          <p:spPr bwMode="auto">
            <a:xfrm>
              <a:off x="4305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Rectangle 229"/>
            <p:cNvSpPr>
              <a:spLocks noChangeArrowheads="1"/>
            </p:cNvSpPr>
            <p:nvPr/>
          </p:nvSpPr>
          <p:spPr bwMode="auto">
            <a:xfrm>
              <a:off x="4305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Line 230"/>
            <p:cNvSpPr>
              <a:spLocks noChangeShapeType="1"/>
            </p:cNvSpPr>
            <p:nvPr/>
          </p:nvSpPr>
          <p:spPr bwMode="auto">
            <a:xfrm>
              <a:off x="4689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Rectangle 231"/>
            <p:cNvSpPr>
              <a:spLocks noChangeArrowheads="1"/>
            </p:cNvSpPr>
            <p:nvPr/>
          </p:nvSpPr>
          <p:spPr bwMode="auto">
            <a:xfrm>
              <a:off x="4689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Line 232"/>
            <p:cNvSpPr>
              <a:spLocks noChangeShapeType="1"/>
            </p:cNvSpPr>
            <p:nvPr/>
          </p:nvSpPr>
          <p:spPr bwMode="auto">
            <a:xfrm>
              <a:off x="5073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Rectangle 233"/>
            <p:cNvSpPr>
              <a:spLocks noChangeArrowheads="1"/>
            </p:cNvSpPr>
            <p:nvPr/>
          </p:nvSpPr>
          <p:spPr bwMode="auto">
            <a:xfrm>
              <a:off x="5073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Rectangle 234"/>
            <p:cNvSpPr>
              <a:spLocks noChangeArrowheads="1"/>
            </p:cNvSpPr>
            <p:nvPr/>
          </p:nvSpPr>
          <p:spPr bwMode="auto">
            <a:xfrm>
              <a:off x="2453" y="2545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Line 235"/>
            <p:cNvSpPr>
              <a:spLocks noChangeShapeType="1"/>
            </p:cNvSpPr>
            <p:nvPr/>
          </p:nvSpPr>
          <p:spPr bwMode="auto">
            <a:xfrm>
              <a:off x="5457" y="2311"/>
              <a:ext cx="0" cy="234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Rectangle 236"/>
            <p:cNvSpPr>
              <a:spLocks noChangeArrowheads="1"/>
            </p:cNvSpPr>
            <p:nvPr/>
          </p:nvSpPr>
          <p:spPr bwMode="auto">
            <a:xfrm>
              <a:off x="5457" y="2311"/>
              <a:ext cx="4" cy="23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Rectangle 237"/>
            <p:cNvSpPr>
              <a:spLocks noChangeArrowheads="1"/>
            </p:cNvSpPr>
            <p:nvPr/>
          </p:nvSpPr>
          <p:spPr bwMode="auto">
            <a:xfrm>
              <a:off x="2445" y="2545"/>
              <a:ext cx="8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Rectangle 238"/>
            <p:cNvSpPr>
              <a:spLocks noChangeArrowheads="1"/>
            </p:cNvSpPr>
            <p:nvPr/>
          </p:nvSpPr>
          <p:spPr bwMode="auto">
            <a:xfrm>
              <a:off x="2453" y="2786"/>
              <a:ext cx="300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Rectangle 239"/>
            <p:cNvSpPr>
              <a:spLocks noChangeArrowheads="1"/>
            </p:cNvSpPr>
            <p:nvPr/>
          </p:nvSpPr>
          <p:spPr bwMode="auto">
            <a:xfrm>
              <a:off x="5453" y="2553"/>
              <a:ext cx="8" cy="2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Line 240"/>
            <p:cNvSpPr>
              <a:spLocks noChangeShapeType="1"/>
            </p:cNvSpPr>
            <p:nvPr/>
          </p:nvSpPr>
          <p:spPr bwMode="auto">
            <a:xfrm>
              <a:off x="3154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Rectangle 241"/>
            <p:cNvSpPr>
              <a:spLocks noChangeArrowheads="1"/>
            </p:cNvSpPr>
            <p:nvPr/>
          </p:nvSpPr>
          <p:spPr bwMode="auto">
            <a:xfrm>
              <a:off x="3154" y="2553"/>
              <a:ext cx="3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Line 242"/>
            <p:cNvSpPr>
              <a:spLocks noChangeShapeType="1"/>
            </p:cNvSpPr>
            <p:nvPr/>
          </p:nvSpPr>
          <p:spPr bwMode="auto">
            <a:xfrm>
              <a:off x="3537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Rectangle 243"/>
            <p:cNvSpPr>
              <a:spLocks noChangeArrowheads="1"/>
            </p:cNvSpPr>
            <p:nvPr/>
          </p:nvSpPr>
          <p:spPr bwMode="auto">
            <a:xfrm>
              <a:off x="3537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Line 244"/>
            <p:cNvSpPr>
              <a:spLocks noChangeShapeType="1"/>
            </p:cNvSpPr>
            <p:nvPr/>
          </p:nvSpPr>
          <p:spPr bwMode="auto">
            <a:xfrm>
              <a:off x="3921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Rectangle 245"/>
            <p:cNvSpPr>
              <a:spLocks noChangeArrowheads="1"/>
            </p:cNvSpPr>
            <p:nvPr/>
          </p:nvSpPr>
          <p:spPr bwMode="auto">
            <a:xfrm>
              <a:off x="3921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Line 246"/>
            <p:cNvSpPr>
              <a:spLocks noChangeShapeType="1"/>
            </p:cNvSpPr>
            <p:nvPr/>
          </p:nvSpPr>
          <p:spPr bwMode="auto">
            <a:xfrm>
              <a:off x="4305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Rectangle 247"/>
            <p:cNvSpPr>
              <a:spLocks noChangeArrowheads="1"/>
            </p:cNvSpPr>
            <p:nvPr/>
          </p:nvSpPr>
          <p:spPr bwMode="auto">
            <a:xfrm>
              <a:off x="4305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Line 248"/>
            <p:cNvSpPr>
              <a:spLocks noChangeShapeType="1"/>
            </p:cNvSpPr>
            <p:nvPr/>
          </p:nvSpPr>
          <p:spPr bwMode="auto">
            <a:xfrm>
              <a:off x="4689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Rectangle 249"/>
            <p:cNvSpPr>
              <a:spLocks noChangeArrowheads="1"/>
            </p:cNvSpPr>
            <p:nvPr/>
          </p:nvSpPr>
          <p:spPr bwMode="auto">
            <a:xfrm>
              <a:off x="4689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Line 250"/>
            <p:cNvSpPr>
              <a:spLocks noChangeShapeType="1"/>
            </p:cNvSpPr>
            <p:nvPr/>
          </p:nvSpPr>
          <p:spPr bwMode="auto">
            <a:xfrm>
              <a:off x="5073" y="2553"/>
              <a:ext cx="0" cy="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Rectangle 251"/>
            <p:cNvSpPr>
              <a:spLocks noChangeArrowheads="1"/>
            </p:cNvSpPr>
            <p:nvPr/>
          </p:nvSpPr>
          <p:spPr bwMode="auto">
            <a:xfrm>
              <a:off x="5073" y="2553"/>
              <a:ext cx="4" cy="2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Line 252"/>
            <p:cNvSpPr>
              <a:spLocks noChangeShapeType="1"/>
            </p:cNvSpPr>
            <p:nvPr/>
          </p:nvSpPr>
          <p:spPr bwMode="auto">
            <a:xfrm>
              <a:off x="2453" y="286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70" name="Rectangle 253"/>
            <p:cNvSpPr>
              <a:spLocks noChangeArrowheads="1"/>
            </p:cNvSpPr>
            <p:nvPr/>
          </p:nvSpPr>
          <p:spPr bwMode="auto">
            <a:xfrm>
              <a:off x="2453" y="2869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Line 254"/>
            <p:cNvSpPr>
              <a:spLocks noChangeShapeType="1"/>
            </p:cNvSpPr>
            <p:nvPr/>
          </p:nvSpPr>
          <p:spPr bwMode="auto">
            <a:xfrm>
              <a:off x="2453" y="2949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Rectangle 255"/>
            <p:cNvSpPr>
              <a:spLocks noChangeArrowheads="1"/>
            </p:cNvSpPr>
            <p:nvPr/>
          </p:nvSpPr>
          <p:spPr bwMode="auto">
            <a:xfrm>
              <a:off x="2453" y="2949"/>
              <a:ext cx="300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Line 256"/>
            <p:cNvSpPr>
              <a:spLocks noChangeShapeType="1"/>
            </p:cNvSpPr>
            <p:nvPr/>
          </p:nvSpPr>
          <p:spPr bwMode="auto">
            <a:xfrm>
              <a:off x="2453" y="3028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Rectangle 257"/>
            <p:cNvSpPr>
              <a:spLocks noChangeArrowheads="1"/>
            </p:cNvSpPr>
            <p:nvPr/>
          </p:nvSpPr>
          <p:spPr bwMode="auto">
            <a:xfrm>
              <a:off x="2453" y="3028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Line 258"/>
            <p:cNvSpPr>
              <a:spLocks noChangeShapeType="1"/>
            </p:cNvSpPr>
            <p:nvPr/>
          </p:nvSpPr>
          <p:spPr bwMode="auto">
            <a:xfrm>
              <a:off x="3154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Rectangle 259"/>
            <p:cNvSpPr>
              <a:spLocks noChangeArrowheads="1"/>
            </p:cNvSpPr>
            <p:nvPr/>
          </p:nvSpPr>
          <p:spPr bwMode="auto">
            <a:xfrm>
              <a:off x="3154" y="2873"/>
              <a:ext cx="3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Line 260"/>
            <p:cNvSpPr>
              <a:spLocks noChangeShapeType="1"/>
            </p:cNvSpPr>
            <p:nvPr/>
          </p:nvSpPr>
          <p:spPr bwMode="auto">
            <a:xfrm>
              <a:off x="3537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Rectangle 261"/>
            <p:cNvSpPr>
              <a:spLocks noChangeArrowheads="1"/>
            </p:cNvSpPr>
            <p:nvPr/>
          </p:nvSpPr>
          <p:spPr bwMode="auto">
            <a:xfrm>
              <a:off x="3537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Line 262"/>
            <p:cNvSpPr>
              <a:spLocks noChangeShapeType="1"/>
            </p:cNvSpPr>
            <p:nvPr/>
          </p:nvSpPr>
          <p:spPr bwMode="auto">
            <a:xfrm>
              <a:off x="3921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Rectangle 263"/>
            <p:cNvSpPr>
              <a:spLocks noChangeArrowheads="1"/>
            </p:cNvSpPr>
            <p:nvPr/>
          </p:nvSpPr>
          <p:spPr bwMode="auto">
            <a:xfrm>
              <a:off x="3921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Line 264"/>
            <p:cNvSpPr>
              <a:spLocks noChangeShapeType="1"/>
            </p:cNvSpPr>
            <p:nvPr/>
          </p:nvSpPr>
          <p:spPr bwMode="auto">
            <a:xfrm>
              <a:off x="4305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Rectangle 265"/>
            <p:cNvSpPr>
              <a:spLocks noChangeArrowheads="1"/>
            </p:cNvSpPr>
            <p:nvPr/>
          </p:nvSpPr>
          <p:spPr bwMode="auto">
            <a:xfrm>
              <a:off x="4305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Line 266"/>
            <p:cNvSpPr>
              <a:spLocks noChangeShapeType="1"/>
            </p:cNvSpPr>
            <p:nvPr/>
          </p:nvSpPr>
          <p:spPr bwMode="auto">
            <a:xfrm>
              <a:off x="4689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Rectangle 267"/>
            <p:cNvSpPr>
              <a:spLocks noChangeArrowheads="1"/>
            </p:cNvSpPr>
            <p:nvPr/>
          </p:nvSpPr>
          <p:spPr bwMode="auto">
            <a:xfrm>
              <a:off x="4689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Line 268"/>
            <p:cNvSpPr>
              <a:spLocks noChangeShapeType="1"/>
            </p:cNvSpPr>
            <p:nvPr/>
          </p:nvSpPr>
          <p:spPr bwMode="auto">
            <a:xfrm>
              <a:off x="5073" y="2873"/>
              <a:ext cx="0" cy="1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Rectangle 269"/>
            <p:cNvSpPr>
              <a:spLocks noChangeArrowheads="1"/>
            </p:cNvSpPr>
            <p:nvPr/>
          </p:nvSpPr>
          <p:spPr bwMode="auto">
            <a:xfrm>
              <a:off x="5073" y="2873"/>
              <a:ext cx="4" cy="15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Line 270"/>
            <p:cNvSpPr>
              <a:spLocks noChangeShapeType="1"/>
            </p:cNvSpPr>
            <p:nvPr/>
          </p:nvSpPr>
          <p:spPr bwMode="auto">
            <a:xfrm>
              <a:off x="2453" y="3107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Rectangle 271"/>
            <p:cNvSpPr>
              <a:spLocks noChangeArrowheads="1"/>
            </p:cNvSpPr>
            <p:nvPr/>
          </p:nvSpPr>
          <p:spPr bwMode="auto">
            <a:xfrm>
              <a:off x="2453" y="3107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Line 272"/>
            <p:cNvSpPr>
              <a:spLocks noChangeShapeType="1"/>
            </p:cNvSpPr>
            <p:nvPr/>
          </p:nvSpPr>
          <p:spPr bwMode="auto">
            <a:xfrm>
              <a:off x="2453" y="3186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Rectangle 273"/>
            <p:cNvSpPr>
              <a:spLocks noChangeArrowheads="1"/>
            </p:cNvSpPr>
            <p:nvPr/>
          </p:nvSpPr>
          <p:spPr bwMode="auto">
            <a:xfrm>
              <a:off x="2453" y="3186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Line 274"/>
            <p:cNvSpPr>
              <a:spLocks noChangeShapeType="1"/>
            </p:cNvSpPr>
            <p:nvPr/>
          </p:nvSpPr>
          <p:spPr bwMode="auto">
            <a:xfrm>
              <a:off x="2453" y="3265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Rectangle 275"/>
            <p:cNvSpPr>
              <a:spLocks noChangeArrowheads="1"/>
            </p:cNvSpPr>
            <p:nvPr/>
          </p:nvSpPr>
          <p:spPr bwMode="auto">
            <a:xfrm>
              <a:off x="2453" y="3265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Line 276"/>
            <p:cNvSpPr>
              <a:spLocks noChangeShapeType="1"/>
            </p:cNvSpPr>
            <p:nvPr/>
          </p:nvSpPr>
          <p:spPr bwMode="auto">
            <a:xfrm>
              <a:off x="2453" y="3344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Rectangle 277"/>
            <p:cNvSpPr>
              <a:spLocks noChangeArrowheads="1"/>
            </p:cNvSpPr>
            <p:nvPr/>
          </p:nvSpPr>
          <p:spPr bwMode="auto">
            <a:xfrm>
              <a:off x="2453" y="3344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Line 278"/>
            <p:cNvSpPr>
              <a:spLocks noChangeShapeType="1"/>
            </p:cNvSpPr>
            <p:nvPr/>
          </p:nvSpPr>
          <p:spPr bwMode="auto">
            <a:xfrm>
              <a:off x="3154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Rectangle 279"/>
            <p:cNvSpPr>
              <a:spLocks noChangeArrowheads="1"/>
            </p:cNvSpPr>
            <p:nvPr/>
          </p:nvSpPr>
          <p:spPr bwMode="auto">
            <a:xfrm>
              <a:off x="3154" y="3111"/>
              <a:ext cx="3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Line 280"/>
            <p:cNvSpPr>
              <a:spLocks noChangeShapeType="1"/>
            </p:cNvSpPr>
            <p:nvPr/>
          </p:nvSpPr>
          <p:spPr bwMode="auto">
            <a:xfrm>
              <a:off x="3537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Rectangle 281"/>
            <p:cNvSpPr>
              <a:spLocks noChangeArrowheads="1"/>
            </p:cNvSpPr>
            <p:nvPr/>
          </p:nvSpPr>
          <p:spPr bwMode="auto">
            <a:xfrm>
              <a:off x="3537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Line 282"/>
            <p:cNvSpPr>
              <a:spLocks noChangeShapeType="1"/>
            </p:cNvSpPr>
            <p:nvPr/>
          </p:nvSpPr>
          <p:spPr bwMode="auto">
            <a:xfrm>
              <a:off x="3921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Rectangle 283"/>
            <p:cNvSpPr>
              <a:spLocks noChangeArrowheads="1"/>
            </p:cNvSpPr>
            <p:nvPr/>
          </p:nvSpPr>
          <p:spPr bwMode="auto">
            <a:xfrm>
              <a:off x="3921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Line 284"/>
            <p:cNvSpPr>
              <a:spLocks noChangeShapeType="1"/>
            </p:cNvSpPr>
            <p:nvPr/>
          </p:nvSpPr>
          <p:spPr bwMode="auto">
            <a:xfrm>
              <a:off x="4305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Rectangle 285"/>
            <p:cNvSpPr>
              <a:spLocks noChangeArrowheads="1"/>
            </p:cNvSpPr>
            <p:nvPr/>
          </p:nvSpPr>
          <p:spPr bwMode="auto">
            <a:xfrm>
              <a:off x="4305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Line 286"/>
            <p:cNvSpPr>
              <a:spLocks noChangeShapeType="1"/>
            </p:cNvSpPr>
            <p:nvPr/>
          </p:nvSpPr>
          <p:spPr bwMode="auto">
            <a:xfrm>
              <a:off x="4689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Rectangle 287"/>
            <p:cNvSpPr>
              <a:spLocks noChangeArrowheads="1"/>
            </p:cNvSpPr>
            <p:nvPr/>
          </p:nvSpPr>
          <p:spPr bwMode="auto">
            <a:xfrm>
              <a:off x="4689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Line 288"/>
            <p:cNvSpPr>
              <a:spLocks noChangeShapeType="1"/>
            </p:cNvSpPr>
            <p:nvPr/>
          </p:nvSpPr>
          <p:spPr bwMode="auto">
            <a:xfrm>
              <a:off x="5073" y="3111"/>
              <a:ext cx="0" cy="2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Rectangle 289"/>
            <p:cNvSpPr>
              <a:spLocks noChangeArrowheads="1"/>
            </p:cNvSpPr>
            <p:nvPr/>
          </p:nvSpPr>
          <p:spPr bwMode="auto">
            <a:xfrm>
              <a:off x="5073" y="3111"/>
              <a:ext cx="4" cy="2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Line 290"/>
            <p:cNvSpPr>
              <a:spLocks noChangeShapeType="1"/>
            </p:cNvSpPr>
            <p:nvPr/>
          </p:nvSpPr>
          <p:spPr bwMode="auto">
            <a:xfrm>
              <a:off x="2453" y="342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Rectangle 291"/>
            <p:cNvSpPr>
              <a:spLocks noChangeArrowheads="1"/>
            </p:cNvSpPr>
            <p:nvPr/>
          </p:nvSpPr>
          <p:spPr bwMode="auto">
            <a:xfrm>
              <a:off x="2453" y="342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Line 292"/>
            <p:cNvSpPr>
              <a:spLocks noChangeShapeType="1"/>
            </p:cNvSpPr>
            <p:nvPr/>
          </p:nvSpPr>
          <p:spPr bwMode="auto">
            <a:xfrm>
              <a:off x="2453" y="3503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Rectangle 293"/>
            <p:cNvSpPr>
              <a:spLocks noChangeArrowheads="1"/>
            </p:cNvSpPr>
            <p:nvPr/>
          </p:nvSpPr>
          <p:spPr bwMode="auto">
            <a:xfrm>
              <a:off x="2453" y="3503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Line 294"/>
            <p:cNvSpPr>
              <a:spLocks noChangeShapeType="1"/>
            </p:cNvSpPr>
            <p:nvPr/>
          </p:nvSpPr>
          <p:spPr bwMode="auto">
            <a:xfrm>
              <a:off x="2453" y="3582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Rectangle 295"/>
            <p:cNvSpPr>
              <a:spLocks noChangeArrowheads="1"/>
            </p:cNvSpPr>
            <p:nvPr/>
          </p:nvSpPr>
          <p:spPr bwMode="auto">
            <a:xfrm>
              <a:off x="2453" y="3582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Line 296"/>
            <p:cNvSpPr>
              <a:spLocks noChangeShapeType="1"/>
            </p:cNvSpPr>
            <p:nvPr/>
          </p:nvSpPr>
          <p:spPr bwMode="auto">
            <a:xfrm>
              <a:off x="2453" y="3661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Rectangle 297"/>
            <p:cNvSpPr>
              <a:spLocks noChangeArrowheads="1"/>
            </p:cNvSpPr>
            <p:nvPr/>
          </p:nvSpPr>
          <p:spPr bwMode="auto">
            <a:xfrm>
              <a:off x="2453" y="3661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Line 298"/>
            <p:cNvSpPr>
              <a:spLocks noChangeShapeType="1"/>
            </p:cNvSpPr>
            <p:nvPr/>
          </p:nvSpPr>
          <p:spPr bwMode="auto">
            <a:xfrm>
              <a:off x="2449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Rectangle 299"/>
            <p:cNvSpPr>
              <a:spLocks noChangeArrowheads="1"/>
            </p:cNvSpPr>
            <p:nvPr/>
          </p:nvSpPr>
          <p:spPr bwMode="auto">
            <a:xfrm>
              <a:off x="2449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Line 300"/>
            <p:cNvSpPr>
              <a:spLocks noChangeShapeType="1"/>
            </p:cNvSpPr>
            <p:nvPr/>
          </p:nvSpPr>
          <p:spPr bwMode="auto">
            <a:xfrm>
              <a:off x="3154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Rectangle 301"/>
            <p:cNvSpPr>
              <a:spLocks noChangeArrowheads="1"/>
            </p:cNvSpPr>
            <p:nvPr/>
          </p:nvSpPr>
          <p:spPr bwMode="auto">
            <a:xfrm>
              <a:off x="3154" y="3427"/>
              <a:ext cx="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Line 302"/>
            <p:cNvSpPr>
              <a:spLocks noChangeShapeType="1"/>
            </p:cNvSpPr>
            <p:nvPr/>
          </p:nvSpPr>
          <p:spPr bwMode="auto">
            <a:xfrm>
              <a:off x="3537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Rectangle 303"/>
            <p:cNvSpPr>
              <a:spLocks noChangeArrowheads="1"/>
            </p:cNvSpPr>
            <p:nvPr/>
          </p:nvSpPr>
          <p:spPr bwMode="auto">
            <a:xfrm>
              <a:off x="3537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Line 304"/>
            <p:cNvSpPr>
              <a:spLocks noChangeShapeType="1"/>
            </p:cNvSpPr>
            <p:nvPr/>
          </p:nvSpPr>
          <p:spPr bwMode="auto">
            <a:xfrm>
              <a:off x="3921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Rectangle 305"/>
            <p:cNvSpPr>
              <a:spLocks noChangeArrowheads="1"/>
            </p:cNvSpPr>
            <p:nvPr/>
          </p:nvSpPr>
          <p:spPr bwMode="auto">
            <a:xfrm>
              <a:off x="3921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Line 306"/>
            <p:cNvSpPr>
              <a:spLocks noChangeShapeType="1"/>
            </p:cNvSpPr>
            <p:nvPr/>
          </p:nvSpPr>
          <p:spPr bwMode="auto">
            <a:xfrm>
              <a:off x="4305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Rectangle 307"/>
            <p:cNvSpPr>
              <a:spLocks noChangeArrowheads="1"/>
            </p:cNvSpPr>
            <p:nvPr/>
          </p:nvSpPr>
          <p:spPr bwMode="auto">
            <a:xfrm>
              <a:off x="4305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Line 308"/>
            <p:cNvSpPr>
              <a:spLocks noChangeShapeType="1"/>
            </p:cNvSpPr>
            <p:nvPr/>
          </p:nvSpPr>
          <p:spPr bwMode="auto">
            <a:xfrm>
              <a:off x="4689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Rectangle 309"/>
            <p:cNvSpPr>
              <a:spLocks noChangeArrowheads="1"/>
            </p:cNvSpPr>
            <p:nvPr/>
          </p:nvSpPr>
          <p:spPr bwMode="auto">
            <a:xfrm>
              <a:off x="4689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Line 310"/>
            <p:cNvSpPr>
              <a:spLocks noChangeShapeType="1"/>
            </p:cNvSpPr>
            <p:nvPr/>
          </p:nvSpPr>
          <p:spPr bwMode="auto">
            <a:xfrm>
              <a:off x="5073" y="3427"/>
              <a:ext cx="0" cy="3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Rectangle 311"/>
            <p:cNvSpPr>
              <a:spLocks noChangeArrowheads="1"/>
            </p:cNvSpPr>
            <p:nvPr/>
          </p:nvSpPr>
          <p:spPr bwMode="auto">
            <a:xfrm>
              <a:off x="5073" y="3427"/>
              <a:ext cx="4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Line 312"/>
            <p:cNvSpPr>
              <a:spLocks noChangeShapeType="1"/>
            </p:cNvSpPr>
            <p:nvPr/>
          </p:nvSpPr>
          <p:spPr bwMode="auto">
            <a:xfrm>
              <a:off x="2453" y="3740"/>
              <a:ext cx="30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Rectangle 313"/>
            <p:cNvSpPr>
              <a:spLocks noChangeArrowheads="1"/>
            </p:cNvSpPr>
            <p:nvPr/>
          </p:nvSpPr>
          <p:spPr bwMode="auto">
            <a:xfrm>
              <a:off x="2453" y="3740"/>
              <a:ext cx="30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Line 314"/>
            <p:cNvSpPr>
              <a:spLocks noChangeShapeType="1"/>
            </p:cNvSpPr>
            <p:nvPr/>
          </p:nvSpPr>
          <p:spPr bwMode="auto">
            <a:xfrm>
              <a:off x="5457" y="2794"/>
              <a:ext cx="0" cy="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Rectangle 315"/>
            <p:cNvSpPr>
              <a:spLocks noChangeArrowheads="1"/>
            </p:cNvSpPr>
            <p:nvPr/>
          </p:nvSpPr>
          <p:spPr bwMode="auto">
            <a:xfrm>
              <a:off x="5457" y="2794"/>
              <a:ext cx="4" cy="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Line 316"/>
            <p:cNvSpPr>
              <a:spLocks noChangeShapeType="1"/>
            </p:cNvSpPr>
            <p:nvPr/>
          </p:nvSpPr>
          <p:spPr bwMode="auto">
            <a:xfrm>
              <a:off x="244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Rectangle 317"/>
            <p:cNvSpPr>
              <a:spLocks noChangeArrowheads="1"/>
            </p:cNvSpPr>
            <p:nvPr/>
          </p:nvSpPr>
          <p:spPr bwMode="auto">
            <a:xfrm>
              <a:off x="244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Line 318"/>
            <p:cNvSpPr>
              <a:spLocks noChangeShapeType="1"/>
            </p:cNvSpPr>
            <p:nvPr/>
          </p:nvSpPr>
          <p:spPr bwMode="auto">
            <a:xfrm>
              <a:off x="3154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Rectangle 319"/>
            <p:cNvSpPr>
              <a:spLocks noChangeArrowheads="1"/>
            </p:cNvSpPr>
            <p:nvPr/>
          </p:nvSpPr>
          <p:spPr bwMode="auto">
            <a:xfrm>
              <a:off x="3154" y="3744"/>
              <a:ext cx="3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Line 320"/>
            <p:cNvSpPr>
              <a:spLocks noChangeShapeType="1"/>
            </p:cNvSpPr>
            <p:nvPr/>
          </p:nvSpPr>
          <p:spPr bwMode="auto">
            <a:xfrm>
              <a:off x="353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Rectangle 321"/>
            <p:cNvSpPr>
              <a:spLocks noChangeArrowheads="1"/>
            </p:cNvSpPr>
            <p:nvPr/>
          </p:nvSpPr>
          <p:spPr bwMode="auto">
            <a:xfrm>
              <a:off x="353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Line 322"/>
            <p:cNvSpPr>
              <a:spLocks noChangeShapeType="1"/>
            </p:cNvSpPr>
            <p:nvPr/>
          </p:nvSpPr>
          <p:spPr bwMode="auto">
            <a:xfrm>
              <a:off x="3921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Rectangle 323"/>
            <p:cNvSpPr>
              <a:spLocks noChangeArrowheads="1"/>
            </p:cNvSpPr>
            <p:nvPr/>
          </p:nvSpPr>
          <p:spPr bwMode="auto">
            <a:xfrm>
              <a:off x="3921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Line 324"/>
            <p:cNvSpPr>
              <a:spLocks noChangeShapeType="1"/>
            </p:cNvSpPr>
            <p:nvPr/>
          </p:nvSpPr>
          <p:spPr bwMode="auto">
            <a:xfrm>
              <a:off x="4305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Rectangle 325"/>
            <p:cNvSpPr>
              <a:spLocks noChangeArrowheads="1"/>
            </p:cNvSpPr>
            <p:nvPr/>
          </p:nvSpPr>
          <p:spPr bwMode="auto">
            <a:xfrm>
              <a:off x="4305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Line 326"/>
            <p:cNvSpPr>
              <a:spLocks noChangeShapeType="1"/>
            </p:cNvSpPr>
            <p:nvPr/>
          </p:nvSpPr>
          <p:spPr bwMode="auto">
            <a:xfrm>
              <a:off x="4689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Rectangle 327"/>
            <p:cNvSpPr>
              <a:spLocks noChangeArrowheads="1"/>
            </p:cNvSpPr>
            <p:nvPr/>
          </p:nvSpPr>
          <p:spPr bwMode="auto">
            <a:xfrm>
              <a:off x="4689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Line 328"/>
            <p:cNvSpPr>
              <a:spLocks noChangeShapeType="1"/>
            </p:cNvSpPr>
            <p:nvPr/>
          </p:nvSpPr>
          <p:spPr bwMode="auto">
            <a:xfrm>
              <a:off x="5073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Rectangle 329"/>
            <p:cNvSpPr>
              <a:spLocks noChangeArrowheads="1"/>
            </p:cNvSpPr>
            <p:nvPr/>
          </p:nvSpPr>
          <p:spPr bwMode="auto">
            <a:xfrm>
              <a:off x="5073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Line 330"/>
            <p:cNvSpPr>
              <a:spLocks noChangeShapeType="1"/>
            </p:cNvSpPr>
            <p:nvPr/>
          </p:nvSpPr>
          <p:spPr bwMode="auto">
            <a:xfrm>
              <a:off x="5457" y="37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Rectangle 331"/>
            <p:cNvSpPr>
              <a:spLocks noChangeArrowheads="1"/>
            </p:cNvSpPr>
            <p:nvPr/>
          </p:nvSpPr>
          <p:spPr bwMode="auto">
            <a:xfrm>
              <a:off x="5457" y="37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Line 332"/>
            <p:cNvSpPr>
              <a:spLocks noChangeShapeType="1"/>
            </p:cNvSpPr>
            <p:nvPr/>
          </p:nvSpPr>
          <p:spPr bwMode="auto">
            <a:xfrm>
              <a:off x="2449" y="1033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Rectangle 333"/>
            <p:cNvSpPr>
              <a:spLocks noChangeArrowheads="1"/>
            </p:cNvSpPr>
            <p:nvPr/>
          </p:nvSpPr>
          <p:spPr bwMode="auto">
            <a:xfrm>
              <a:off x="2449" y="1033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Line 334"/>
            <p:cNvSpPr>
              <a:spLocks noChangeShapeType="1"/>
            </p:cNvSpPr>
            <p:nvPr/>
          </p:nvSpPr>
          <p:spPr bwMode="auto">
            <a:xfrm>
              <a:off x="5461" y="11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Rectangle 335"/>
            <p:cNvSpPr>
              <a:spLocks noChangeArrowheads="1"/>
            </p:cNvSpPr>
            <p:nvPr/>
          </p:nvSpPr>
          <p:spPr bwMode="auto">
            <a:xfrm>
              <a:off x="5461" y="11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Line 336"/>
            <p:cNvSpPr>
              <a:spLocks noChangeShapeType="1"/>
            </p:cNvSpPr>
            <p:nvPr/>
          </p:nvSpPr>
          <p:spPr bwMode="auto">
            <a:xfrm>
              <a:off x="5461" y="135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Rectangle 337"/>
            <p:cNvSpPr>
              <a:spLocks noChangeArrowheads="1"/>
            </p:cNvSpPr>
            <p:nvPr/>
          </p:nvSpPr>
          <p:spPr bwMode="auto">
            <a:xfrm>
              <a:off x="5461" y="1358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Line 338"/>
            <p:cNvSpPr>
              <a:spLocks noChangeShapeType="1"/>
            </p:cNvSpPr>
            <p:nvPr/>
          </p:nvSpPr>
          <p:spPr bwMode="auto">
            <a:xfrm>
              <a:off x="5461" y="14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Rectangle 339"/>
            <p:cNvSpPr>
              <a:spLocks noChangeArrowheads="1"/>
            </p:cNvSpPr>
            <p:nvPr/>
          </p:nvSpPr>
          <p:spPr bwMode="auto">
            <a:xfrm>
              <a:off x="5461" y="143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Line 340"/>
            <p:cNvSpPr>
              <a:spLocks noChangeShapeType="1"/>
            </p:cNvSpPr>
            <p:nvPr/>
          </p:nvSpPr>
          <p:spPr bwMode="auto">
            <a:xfrm>
              <a:off x="5461" y="151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Rectangle 341"/>
            <p:cNvSpPr>
              <a:spLocks noChangeArrowheads="1"/>
            </p:cNvSpPr>
            <p:nvPr/>
          </p:nvSpPr>
          <p:spPr bwMode="auto">
            <a:xfrm>
              <a:off x="5461" y="151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Line 342"/>
            <p:cNvSpPr>
              <a:spLocks noChangeShapeType="1"/>
            </p:cNvSpPr>
            <p:nvPr/>
          </p:nvSpPr>
          <p:spPr bwMode="auto">
            <a:xfrm>
              <a:off x="5461" y="159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Rectangle 343"/>
            <p:cNvSpPr>
              <a:spLocks noChangeArrowheads="1"/>
            </p:cNvSpPr>
            <p:nvPr/>
          </p:nvSpPr>
          <p:spPr bwMode="auto">
            <a:xfrm>
              <a:off x="5461" y="159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Line 344"/>
            <p:cNvSpPr>
              <a:spLocks noChangeShapeType="1"/>
            </p:cNvSpPr>
            <p:nvPr/>
          </p:nvSpPr>
          <p:spPr bwMode="auto">
            <a:xfrm>
              <a:off x="5461" y="167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Rectangle 345"/>
            <p:cNvSpPr>
              <a:spLocks noChangeArrowheads="1"/>
            </p:cNvSpPr>
            <p:nvPr/>
          </p:nvSpPr>
          <p:spPr bwMode="auto">
            <a:xfrm>
              <a:off x="5461" y="167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Line 346"/>
            <p:cNvSpPr>
              <a:spLocks noChangeShapeType="1"/>
            </p:cNvSpPr>
            <p:nvPr/>
          </p:nvSpPr>
          <p:spPr bwMode="auto">
            <a:xfrm>
              <a:off x="5461" y="175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Rectangle 347"/>
            <p:cNvSpPr>
              <a:spLocks noChangeArrowheads="1"/>
            </p:cNvSpPr>
            <p:nvPr/>
          </p:nvSpPr>
          <p:spPr bwMode="auto">
            <a:xfrm>
              <a:off x="5461" y="175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Line 348"/>
            <p:cNvSpPr>
              <a:spLocks noChangeShapeType="1"/>
            </p:cNvSpPr>
            <p:nvPr/>
          </p:nvSpPr>
          <p:spPr bwMode="auto">
            <a:xfrm>
              <a:off x="5461" y="183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Rectangle 349"/>
            <p:cNvSpPr>
              <a:spLocks noChangeArrowheads="1"/>
            </p:cNvSpPr>
            <p:nvPr/>
          </p:nvSpPr>
          <p:spPr bwMode="auto">
            <a:xfrm>
              <a:off x="5461" y="183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Line 350"/>
            <p:cNvSpPr>
              <a:spLocks noChangeShapeType="1"/>
            </p:cNvSpPr>
            <p:nvPr/>
          </p:nvSpPr>
          <p:spPr bwMode="auto">
            <a:xfrm>
              <a:off x="5461" y="191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Rectangle 351"/>
            <p:cNvSpPr>
              <a:spLocks noChangeArrowheads="1"/>
            </p:cNvSpPr>
            <p:nvPr/>
          </p:nvSpPr>
          <p:spPr bwMode="auto">
            <a:xfrm>
              <a:off x="5461" y="191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Line 352"/>
            <p:cNvSpPr>
              <a:spLocks noChangeShapeType="1"/>
            </p:cNvSpPr>
            <p:nvPr/>
          </p:nvSpPr>
          <p:spPr bwMode="auto">
            <a:xfrm>
              <a:off x="5461" y="199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Rectangle 353"/>
            <p:cNvSpPr>
              <a:spLocks noChangeArrowheads="1"/>
            </p:cNvSpPr>
            <p:nvPr/>
          </p:nvSpPr>
          <p:spPr bwMode="auto">
            <a:xfrm>
              <a:off x="5461" y="199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Line 354"/>
            <p:cNvSpPr>
              <a:spLocks noChangeShapeType="1"/>
            </p:cNvSpPr>
            <p:nvPr/>
          </p:nvSpPr>
          <p:spPr bwMode="auto">
            <a:xfrm>
              <a:off x="5461" y="207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Rectangle 355"/>
            <p:cNvSpPr>
              <a:spLocks noChangeArrowheads="1"/>
            </p:cNvSpPr>
            <p:nvPr/>
          </p:nvSpPr>
          <p:spPr bwMode="auto">
            <a:xfrm>
              <a:off x="5461" y="207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Line 356"/>
            <p:cNvSpPr>
              <a:spLocks noChangeShapeType="1"/>
            </p:cNvSpPr>
            <p:nvPr/>
          </p:nvSpPr>
          <p:spPr bwMode="auto">
            <a:xfrm>
              <a:off x="5461" y="21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Rectangle 357"/>
            <p:cNvSpPr>
              <a:spLocks noChangeArrowheads="1"/>
            </p:cNvSpPr>
            <p:nvPr/>
          </p:nvSpPr>
          <p:spPr bwMode="auto">
            <a:xfrm>
              <a:off x="5461" y="21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Line 358"/>
            <p:cNvSpPr>
              <a:spLocks noChangeShapeType="1"/>
            </p:cNvSpPr>
            <p:nvPr/>
          </p:nvSpPr>
          <p:spPr bwMode="auto">
            <a:xfrm>
              <a:off x="5461" y="22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Rectangle 359"/>
            <p:cNvSpPr>
              <a:spLocks noChangeArrowheads="1"/>
            </p:cNvSpPr>
            <p:nvPr/>
          </p:nvSpPr>
          <p:spPr bwMode="auto">
            <a:xfrm>
              <a:off x="5461" y="22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Line 360"/>
            <p:cNvSpPr>
              <a:spLocks noChangeShapeType="1"/>
            </p:cNvSpPr>
            <p:nvPr/>
          </p:nvSpPr>
          <p:spPr bwMode="auto">
            <a:xfrm>
              <a:off x="5461" y="23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Rectangle 361"/>
            <p:cNvSpPr>
              <a:spLocks noChangeArrowheads="1"/>
            </p:cNvSpPr>
            <p:nvPr/>
          </p:nvSpPr>
          <p:spPr bwMode="auto">
            <a:xfrm>
              <a:off x="5461" y="23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Line 362"/>
            <p:cNvSpPr>
              <a:spLocks noChangeShapeType="1"/>
            </p:cNvSpPr>
            <p:nvPr/>
          </p:nvSpPr>
          <p:spPr bwMode="auto">
            <a:xfrm>
              <a:off x="2449" y="2387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Rectangle 363"/>
            <p:cNvSpPr>
              <a:spLocks noChangeArrowheads="1"/>
            </p:cNvSpPr>
            <p:nvPr/>
          </p:nvSpPr>
          <p:spPr bwMode="auto">
            <a:xfrm>
              <a:off x="2449" y="2387"/>
              <a:ext cx="3016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Line 364"/>
            <p:cNvSpPr>
              <a:spLocks noChangeShapeType="1"/>
            </p:cNvSpPr>
            <p:nvPr/>
          </p:nvSpPr>
          <p:spPr bwMode="auto">
            <a:xfrm>
              <a:off x="2449" y="2466"/>
              <a:ext cx="3012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Rectangle 365"/>
            <p:cNvSpPr>
              <a:spLocks noChangeArrowheads="1"/>
            </p:cNvSpPr>
            <p:nvPr/>
          </p:nvSpPr>
          <p:spPr bwMode="auto">
            <a:xfrm>
              <a:off x="2449" y="2466"/>
              <a:ext cx="3016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Line 366"/>
            <p:cNvSpPr>
              <a:spLocks noChangeShapeType="1"/>
            </p:cNvSpPr>
            <p:nvPr/>
          </p:nvSpPr>
          <p:spPr bwMode="auto">
            <a:xfrm>
              <a:off x="5461" y="25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Rectangle 367"/>
            <p:cNvSpPr>
              <a:spLocks noChangeArrowheads="1"/>
            </p:cNvSpPr>
            <p:nvPr/>
          </p:nvSpPr>
          <p:spPr bwMode="auto">
            <a:xfrm>
              <a:off x="5461" y="254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Line 368"/>
            <p:cNvSpPr>
              <a:spLocks noChangeShapeType="1"/>
            </p:cNvSpPr>
            <p:nvPr/>
          </p:nvSpPr>
          <p:spPr bwMode="auto">
            <a:xfrm>
              <a:off x="5461" y="279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Rectangle 369"/>
            <p:cNvSpPr>
              <a:spLocks noChangeArrowheads="1"/>
            </p:cNvSpPr>
            <p:nvPr/>
          </p:nvSpPr>
          <p:spPr bwMode="auto">
            <a:xfrm>
              <a:off x="5461" y="279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Line 370"/>
            <p:cNvSpPr>
              <a:spLocks noChangeShapeType="1"/>
            </p:cNvSpPr>
            <p:nvPr/>
          </p:nvSpPr>
          <p:spPr bwMode="auto">
            <a:xfrm>
              <a:off x="5461" y="286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Rectangle 371"/>
            <p:cNvSpPr>
              <a:spLocks noChangeArrowheads="1"/>
            </p:cNvSpPr>
            <p:nvPr/>
          </p:nvSpPr>
          <p:spPr bwMode="auto">
            <a:xfrm>
              <a:off x="5461" y="2869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Line 372"/>
            <p:cNvSpPr>
              <a:spLocks noChangeShapeType="1"/>
            </p:cNvSpPr>
            <p:nvPr/>
          </p:nvSpPr>
          <p:spPr bwMode="auto">
            <a:xfrm>
              <a:off x="5461" y="294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Rectangle 373"/>
            <p:cNvSpPr>
              <a:spLocks noChangeArrowheads="1"/>
            </p:cNvSpPr>
            <p:nvPr/>
          </p:nvSpPr>
          <p:spPr bwMode="auto">
            <a:xfrm>
              <a:off x="5461" y="2949"/>
              <a:ext cx="4" cy="3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Line 374"/>
            <p:cNvSpPr>
              <a:spLocks noChangeShapeType="1"/>
            </p:cNvSpPr>
            <p:nvPr/>
          </p:nvSpPr>
          <p:spPr bwMode="auto">
            <a:xfrm>
              <a:off x="5461" y="302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Rectangle 375"/>
            <p:cNvSpPr>
              <a:spLocks noChangeArrowheads="1"/>
            </p:cNvSpPr>
            <p:nvPr/>
          </p:nvSpPr>
          <p:spPr bwMode="auto">
            <a:xfrm>
              <a:off x="5461" y="3028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Line 376"/>
            <p:cNvSpPr>
              <a:spLocks noChangeShapeType="1"/>
            </p:cNvSpPr>
            <p:nvPr/>
          </p:nvSpPr>
          <p:spPr bwMode="auto">
            <a:xfrm>
              <a:off x="5461" y="310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Rectangle 377"/>
            <p:cNvSpPr>
              <a:spLocks noChangeArrowheads="1"/>
            </p:cNvSpPr>
            <p:nvPr/>
          </p:nvSpPr>
          <p:spPr bwMode="auto">
            <a:xfrm>
              <a:off x="5461" y="3107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Line 378"/>
            <p:cNvSpPr>
              <a:spLocks noChangeShapeType="1"/>
            </p:cNvSpPr>
            <p:nvPr/>
          </p:nvSpPr>
          <p:spPr bwMode="auto">
            <a:xfrm>
              <a:off x="5461" y="318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Rectangle 379"/>
            <p:cNvSpPr>
              <a:spLocks noChangeArrowheads="1"/>
            </p:cNvSpPr>
            <p:nvPr/>
          </p:nvSpPr>
          <p:spPr bwMode="auto">
            <a:xfrm>
              <a:off x="5461" y="3186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Line 380"/>
            <p:cNvSpPr>
              <a:spLocks noChangeShapeType="1"/>
            </p:cNvSpPr>
            <p:nvPr/>
          </p:nvSpPr>
          <p:spPr bwMode="auto">
            <a:xfrm>
              <a:off x="5461" y="326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Rectangle 381"/>
            <p:cNvSpPr>
              <a:spLocks noChangeArrowheads="1"/>
            </p:cNvSpPr>
            <p:nvPr/>
          </p:nvSpPr>
          <p:spPr bwMode="auto">
            <a:xfrm>
              <a:off x="5461" y="3265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Line 382"/>
            <p:cNvSpPr>
              <a:spLocks noChangeShapeType="1"/>
            </p:cNvSpPr>
            <p:nvPr/>
          </p:nvSpPr>
          <p:spPr bwMode="auto">
            <a:xfrm>
              <a:off x="5461" y="334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Rectangle 383"/>
            <p:cNvSpPr>
              <a:spLocks noChangeArrowheads="1"/>
            </p:cNvSpPr>
            <p:nvPr/>
          </p:nvSpPr>
          <p:spPr bwMode="auto">
            <a:xfrm>
              <a:off x="5461" y="3344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Line 384"/>
            <p:cNvSpPr>
              <a:spLocks noChangeShapeType="1"/>
            </p:cNvSpPr>
            <p:nvPr/>
          </p:nvSpPr>
          <p:spPr bwMode="auto">
            <a:xfrm>
              <a:off x="5461" y="342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Rectangle 385"/>
            <p:cNvSpPr>
              <a:spLocks noChangeArrowheads="1"/>
            </p:cNvSpPr>
            <p:nvPr/>
          </p:nvSpPr>
          <p:spPr bwMode="auto">
            <a:xfrm>
              <a:off x="5461" y="342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" name="Line 386"/>
            <p:cNvSpPr>
              <a:spLocks noChangeShapeType="1"/>
            </p:cNvSpPr>
            <p:nvPr/>
          </p:nvSpPr>
          <p:spPr bwMode="auto">
            <a:xfrm>
              <a:off x="5461" y="35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Rectangle 387"/>
            <p:cNvSpPr>
              <a:spLocks noChangeArrowheads="1"/>
            </p:cNvSpPr>
            <p:nvPr/>
          </p:nvSpPr>
          <p:spPr bwMode="auto">
            <a:xfrm>
              <a:off x="5461" y="3503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Line 388"/>
            <p:cNvSpPr>
              <a:spLocks noChangeShapeType="1"/>
            </p:cNvSpPr>
            <p:nvPr/>
          </p:nvSpPr>
          <p:spPr bwMode="auto">
            <a:xfrm>
              <a:off x="5461" y="358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Rectangle 389"/>
            <p:cNvSpPr>
              <a:spLocks noChangeArrowheads="1"/>
            </p:cNvSpPr>
            <p:nvPr/>
          </p:nvSpPr>
          <p:spPr bwMode="auto">
            <a:xfrm>
              <a:off x="5461" y="3582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Line 390"/>
            <p:cNvSpPr>
              <a:spLocks noChangeShapeType="1"/>
            </p:cNvSpPr>
            <p:nvPr/>
          </p:nvSpPr>
          <p:spPr bwMode="auto">
            <a:xfrm>
              <a:off x="5461" y="366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Rectangle 391"/>
            <p:cNvSpPr>
              <a:spLocks noChangeArrowheads="1"/>
            </p:cNvSpPr>
            <p:nvPr/>
          </p:nvSpPr>
          <p:spPr bwMode="auto">
            <a:xfrm>
              <a:off x="5461" y="3661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" name="Line 392"/>
            <p:cNvSpPr>
              <a:spLocks noChangeShapeType="1"/>
            </p:cNvSpPr>
            <p:nvPr/>
          </p:nvSpPr>
          <p:spPr bwMode="auto">
            <a:xfrm>
              <a:off x="5461" y="37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" name="Rectangle 393"/>
            <p:cNvSpPr>
              <a:spLocks noChangeArrowheads="1"/>
            </p:cNvSpPr>
            <p:nvPr/>
          </p:nvSpPr>
          <p:spPr bwMode="auto">
            <a:xfrm>
              <a:off x="5461" y="3740"/>
              <a:ext cx="4" cy="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72878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2" grpId="0" animBg="1"/>
      <p:bldP spid="12" grpId="1" animBg="1"/>
      <p:bldP spid="13" grpId="0" animBg="1"/>
      <p:bldP spid="13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7" grpId="0" animBg="1"/>
      <p:bldP spid="17" grpId="1" animBg="1"/>
      <p:bldP spid="19" grpId="0" animBg="1"/>
      <p:bldP spid="19" grpId="1" animBg="1"/>
      <p:bldP spid="26" grpId="0" animBg="1"/>
      <p:bldP spid="26" grpId="1" animBg="1"/>
    </p:bldLst>
  </p:timing>
</p:sld>
</file>

<file path=ppt/theme/theme1.xml><?xml version="1.0" encoding="utf-8"?>
<a:theme xmlns:a="http://schemas.openxmlformats.org/drawingml/2006/main" name="SD PowerPoint Templat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nstantia Custom 1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 PowerPoint Template" id="{F0AA63F3-4312-493B-8174-352B2AD520BD}" vid="{DD105971-6F86-4F45-9EF8-20BC841C0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Jakarta_clarke</Template>
  <TotalTime>25234</TotalTime>
  <Words>1354</Words>
  <Application>Microsoft Office PowerPoint</Application>
  <PresentationFormat>On-screen Show (4:3)</PresentationFormat>
  <Paragraphs>641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Constantia</vt:lpstr>
      <vt:lpstr>Segoe UI Semibold</vt:lpstr>
      <vt:lpstr>Verdana</vt:lpstr>
      <vt:lpstr>Wingdings 2</vt:lpstr>
      <vt:lpstr>SD PowerPoint Template</vt:lpstr>
      <vt:lpstr>Групповое упражнение</vt:lpstr>
      <vt:lpstr>Групповое упражнение</vt:lpstr>
      <vt:lpstr>Групповое упражнение - ответы</vt:lpstr>
      <vt:lpstr>Групповое упражнение - ответы</vt:lpstr>
      <vt:lpstr>Групповое упражнение - ответы</vt:lpstr>
      <vt:lpstr>Групповое упражнение - ответы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Statistics: past, present and opportunitis</dc:title>
  <dc:creator>Michael Bordt</dc:creator>
  <cp:lastModifiedBy>Piyapat Nakornchai</cp:lastModifiedBy>
  <cp:revision>749</cp:revision>
  <cp:lastPrinted>2019-05-19T23:16:23Z</cp:lastPrinted>
  <dcterms:created xsi:type="dcterms:W3CDTF">2006-08-16T00:00:00Z</dcterms:created>
  <dcterms:modified xsi:type="dcterms:W3CDTF">2019-05-28T08:31:05Z</dcterms:modified>
</cp:coreProperties>
</file>